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3" r:id="rId6"/>
    <p:sldId id="265" r:id="rId7"/>
    <p:sldId id="262" r:id="rId8"/>
    <p:sldId id="266" r:id="rId9"/>
    <p:sldId id="267" r:id="rId10"/>
    <p:sldId id="260"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p:restoredTop sz="94671"/>
  </p:normalViewPr>
  <p:slideViewPr>
    <p:cSldViewPr snapToGrid="0" snapToObjects="1">
      <p:cViewPr varScale="1">
        <p:scale>
          <a:sx n="75" d="100"/>
          <a:sy n="75" d="100"/>
        </p:scale>
        <p:origin x="176"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6E955-DEF9-0E45-A2CA-D4A2E5062C28}" type="datetimeFigureOut">
              <a:rPr lang="en-US" smtClean="0"/>
              <a:t>12/10/17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FC2E63-D0FE-7B48-82F3-F9C194414DF4}" type="slidenum">
              <a:rPr lang="en-US" smtClean="0"/>
              <a:t>‹#›</a:t>
            </a:fld>
            <a:endParaRPr lang="en-US"/>
          </a:p>
        </p:txBody>
      </p:sp>
    </p:spTree>
    <p:extLst>
      <p:ext uri="{BB962C8B-B14F-4D97-AF65-F5344CB8AC3E}">
        <p14:creationId xmlns:p14="http://schemas.microsoft.com/office/powerpoint/2010/main" val="37685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D466750F-C727-2048-8DB1-3D3A87A3C3D3}" type="datetimeFigureOut">
              <a:rPr lang="en-US" smtClean="0"/>
              <a:pPr/>
              <a:t>12/10/17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119353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466750F-C727-2048-8DB1-3D3A87A3C3D3}" type="datetimeFigureOut">
              <a:rPr lang="en-US" smtClean="0"/>
              <a:pPr/>
              <a:t>12/10/17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44495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466750F-C727-2048-8DB1-3D3A87A3C3D3}" type="datetimeFigureOut">
              <a:rPr lang="en-US" smtClean="0"/>
              <a:pPr/>
              <a:t>12/10/17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932885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466750F-C727-2048-8DB1-3D3A87A3C3D3}" type="datetimeFigureOut">
              <a:rPr lang="en-US" smtClean="0"/>
              <a:pPr/>
              <a:t>12/10/17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3635608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D466750F-C727-2048-8DB1-3D3A87A3C3D3}" type="datetimeFigureOut">
              <a:rPr lang="en-US" smtClean="0"/>
              <a:pPr/>
              <a:t>12/10/17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216680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D466750F-C727-2048-8DB1-3D3A87A3C3D3}" type="datetimeFigureOut">
              <a:rPr lang="en-US" smtClean="0"/>
              <a:pPr/>
              <a:t>12/10/17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218516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D466750F-C727-2048-8DB1-3D3A87A3C3D3}" type="datetimeFigureOut">
              <a:rPr lang="en-US" smtClean="0"/>
              <a:pPr/>
              <a:t>12/10/17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113777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D466750F-C727-2048-8DB1-3D3A87A3C3D3}" type="datetimeFigureOut">
              <a:rPr lang="en-US" smtClean="0"/>
              <a:pPr/>
              <a:t>12/10/17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3975144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6750F-C727-2048-8DB1-3D3A87A3C3D3}" type="datetimeFigureOut">
              <a:rPr lang="en-US" smtClean="0"/>
              <a:pPr/>
              <a:t>12/10/17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414370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466750F-C727-2048-8DB1-3D3A87A3C3D3}" type="datetimeFigureOut">
              <a:rPr lang="en-US" smtClean="0"/>
              <a:pPr/>
              <a:t>12/10/17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2628105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466750F-C727-2048-8DB1-3D3A87A3C3D3}" type="datetimeFigureOut">
              <a:rPr lang="en-US" smtClean="0"/>
              <a:pPr/>
              <a:t>12/10/17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0D904-16BB-074B-94A2-ADFB27C0EF47}" type="slidenum">
              <a:rPr lang="en-US" smtClean="0"/>
              <a:pPr/>
              <a:t>‹#›</a:t>
            </a:fld>
            <a:endParaRPr lang="en-US"/>
          </a:p>
        </p:txBody>
      </p:sp>
    </p:spTree>
    <p:extLst>
      <p:ext uri="{BB962C8B-B14F-4D97-AF65-F5344CB8AC3E}">
        <p14:creationId xmlns:p14="http://schemas.microsoft.com/office/powerpoint/2010/main" val="19435505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6750F-C727-2048-8DB1-3D3A87A3C3D3}" type="datetimeFigureOut">
              <a:rPr lang="en-US" smtClean="0"/>
              <a:pPr/>
              <a:t>12/10/17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0D904-16BB-074B-94A2-ADFB27C0EF47}" type="slidenum">
              <a:rPr lang="en-US" smtClean="0"/>
              <a:pPr/>
              <a:t>‹#›</a:t>
            </a:fld>
            <a:endParaRPr lang="en-US"/>
          </a:p>
        </p:txBody>
      </p:sp>
    </p:spTree>
    <p:extLst>
      <p:ext uri="{BB962C8B-B14F-4D97-AF65-F5344CB8AC3E}">
        <p14:creationId xmlns:p14="http://schemas.microsoft.com/office/powerpoint/2010/main" val="3035531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tM6jntMaOIQ" TargetMode="External"/><Relationship Id="rId3" Type="http://schemas.openxmlformats.org/officeDocument/2006/relationships/image" Target="../media/image3.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1CgeJTWmsx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750"/>
            <a:ext cx="7772400" cy="912685"/>
          </a:xfrm>
        </p:spPr>
        <p:txBody>
          <a:bodyPr/>
          <a:lstStyle/>
          <a:p>
            <a:r>
              <a:rPr lang="en-US" dirty="0" smtClean="0"/>
              <a:t>Arrow Air Disaster</a:t>
            </a:r>
            <a:endParaRPr lang="en-US" dirty="0"/>
          </a:p>
        </p:txBody>
      </p:sp>
      <p:sp>
        <p:nvSpPr>
          <p:cNvPr id="3" name="Subtitle 2"/>
          <p:cNvSpPr>
            <a:spLocks noGrp="1"/>
          </p:cNvSpPr>
          <p:nvPr>
            <p:ph type="subTitle" idx="1"/>
          </p:nvPr>
        </p:nvSpPr>
        <p:spPr>
          <a:xfrm>
            <a:off x="1371600" y="5708975"/>
            <a:ext cx="6400800" cy="847788"/>
          </a:xfrm>
        </p:spPr>
        <p:txBody>
          <a:bodyPr/>
          <a:lstStyle/>
          <a:p>
            <a:r>
              <a:rPr lang="en-US" dirty="0" smtClean="0"/>
              <a:t>Dec 12, 1985</a:t>
            </a:r>
            <a:endParaRPr lang="en-US" dirty="0"/>
          </a:p>
        </p:txBody>
      </p:sp>
      <p:pic>
        <p:nvPicPr>
          <p:cNvPr id="4" name="Picture 3" descr="article_lar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081435"/>
            <a:ext cx="6224613" cy="4539516"/>
          </a:xfrm>
          <a:prstGeom prst="rect">
            <a:avLst/>
          </a:prstGeom>
        </p:spPr>
      </p:pic>
    </p:spTree>
    <p:extLst>
      <p:ext uri="{BB962C8B-B14F-4D97-AF65-F5344CB8AC3E}">
        <p14:creationId xmlns:p14="http://schemas.microsoft.com/office/powerpoint/2010/main" val="1834983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199"/>
          </a:xfrm>
        </p:spPr>
        <p:txBody>
          <a:bodyPr>
            <a:normAutofit fontScale="90000"/>
          </a:bodyPr>
          <a:lstStyle/>
          <a:p>
            <a:r>
              <a:rPr lang="en-US" dirty="0" smtClean="0"/>
              <a:t>Silent Witness Memorial</a:t>
            </a:r>
            <a:endParaRPr lang="en-US" dirty="0"/>
          </a:p>
        </p:txBody>
      </p:sp>
      <p:sp>
        <p:nvSpPr>
          <p:cNvPr id="3" name="Content Placeholder 2"/>
          <p:cNvSpPr>
            <a:spLocks noGrp="1"/>
          </p:cNvSpPr>
          <p:nvPr>
            <p:ph idx="1"/>
          </p:nvPr>
        </p:nvSpPr>
        <p:spPr>
          <a:xfrm>
            <a:off x="155440" y="1144310"/>
            <a:ext cx="4911638" cy="5382029"/>
          </a:xfrm>
        </p:spPr>
        <p:txBody>
          <a:bodyPr>
            <a:normAutofit fontScale="92500" lnSpcReduction="10000"/>
          </a:bodyPr>
          <a:lstStyle/>
          <a:p>
            <a:r>
              <a:rPr lang="en-US" dirty="0" smtClean="0"/>
              <a:t>Exit left off of the Trans Canada Highway in Gander travelling West.</a:t>
            </a:r>
          </a:p>
          <a:p>
            <a:r>
              <a:rPr lang="en-US" dirty="0"/>
              <a:t>A tranquil park dedicated to the memory of the 256 individuals who lost their lives on December 12, 1985 in the Arrow Air Crash. </a:t>
            </a:r>
            <a:endParaRPr lang="en-US" dirty="0" smtClean="0"/>
          </a:p>
          <a:p>
            <a:r>
              <a:rPr lang="en-US" dirty="0" smtClean="0"/>
              <a:t>This memorial park was constructed at the crash site at the foot of the Gander River.</a:t>
            </a:r>
            <a:endParaRPr lang="en-US" dirty="0"/>
          </a:p>
        </p:txBody>
      </p:sp>
      <p:pic>
        <p:nvPicPr>
          <p:cNvPr id="5" name="Picture 4" descr="witn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078" y="2034194"/>
            <a:ext cx="3619722" cy="2555619"/>
          </a:xfrm>
          <a:prstGeom prst="rect">
            <a:avLst/>
          </a:prstGeom>
        </p:spPr>
      </p:pic>
    </p:spTree>
    <p:extLst>
      <p:ext uri="{BB962C8B-B14F-4D97-AF65-F5344CB8AC3E}">
        <p14:creationId xmlns:p14="http://schemas.microsoft.com/office/powerpoint/2010/main" val="1991127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485839"/>
          </a:xfrm>
        </p:spPr>
        <p:txBody>
          <a:bodyPr>
            <a:normAutofit fontScale="90000"/>
          </a:bodyPr>
          <a:lstStyle/>
          <a:p>
            <a:r>
              <a:rPr lang="en-US" dirty="0" smtClean="0"/>
              <a:t>Ms. Gibbons’ Visit </a:t>
            </a:r>
            <a:r>
              <a:rPr lang="en-US" dirty="0" smtClean="0"/>
              <a:t>to Silent Witness Memorial </a:t>
            </a:r>
            <a:r>
              <a:rPr lang="en-US" dirty="0" smtClean="0"/>
              <a:t/>
            </a:r>
            <a:br>
              <a:rPr lang="en-US" dirty="0" smtClean="0"/>
            </a:br>
            <a:r>
              <a:rPr lang="en-US" dirty="0" smtClean="0"/>
              <a:t>Slide </a:t>
            </a:r>
            <a:r>
              <a:rPr lang="en-US" dirty="0" smtClean="0"/>
              <a:t>Show</a:t>
            </a:r>
            <a:endParaRPr lang="en-US" dirty="0"/>
          </a:p>
        </p:txBody>
      </p:sp>
      <p:pic>
        <p:nvPicPr>
          <p:cNvPr id="5" name="Picture 4" descr="airbor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0500" y="1980610"/>
            <a:ext cx="6223000" cy="4547191"/>
          </a:xfrm>
          <a:prstGeom prst="rect">
            <a:avLst/>
          </a:prstGeom>
        </p:spPr>
      </p:pic>
    </p:spTree>
    <p:extLst>
      <p:ext uri="{BB962C8B-B14F-4D97-AF65-F5344CB8AC3E}">
        <p14:creationId xmlns:p14="http://schemas.microsoft.com/office/powerpoint/2010/main" val="3190711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1349"/>
          </a:xfrm>
        </p:spPr>
        <p:txBody>
          <a:bodyPr>
            <a:normAutofit fontScale="90000"/>
          </a:bodyPr>
          <a:lstStyle/>
          <a:p>
            <a:r>
              <a:rPr lang="en-US" dirty="0" smtClean="0"/>
              <a:t>Gander International Airport</a:t>
            </a:r>
            <a:endParaRPr lang="en-US" dirty="0"/>
          </a:p>
        </p:txBody>
      </p:sp>
      <p:sp>
        <p:nvSpPr>
          <p:cNvPr id="3" name="Content Placeholder 2"/>
          <p:cNvSpPr>
            <a:spLocks noGrp="1"/>
          </p:cNvSpPr>
          <p:nvPr>
            <p:ph idx="1"/>
          </p:nvPr>
        </p:nvSpPr>
        <p:spPr>
          <a:xfrm>
            <a:off x="457200" y="1257483"/>
            <a:ext cx="8229600" cy="5356879"/>
          </a:xfrm>
        </p:spPr>
        <p:txBody>
          <a:bodyPr>
            <a:normAutofit fontScale="92500" lnSpcReduction="20000"/>
          </a:bodyPr>
          <a:lstStyle/>
          <a:p>
            <a:r>
              <a:rPr lang="en-US" dirty="0" smtClean="0"/>
              <a:t>In the Aviation world, Gander is well known.</a:t>
            </a:r>
          </a:p>
          <a:p>
            <a:r>
              <a:rPr lang="en-US" dirty="0" smtClean="0"/>
              <a:t>Gander is an international airport and at one point, was the only international airport in Newfoundland.</a:t>
            </a:r>
          </a:p>
          <a:p>
            <a:r>
              <a:rPr lang="en-US" dirty="0" smtClean="0"/>
              <a:t>It opened in 1938 and by 1941 had 4 runways making it the largest airport in the world.</a:t>
            </a:r>
          </a:p>
          <a:p>
            <a:r>
              <a:rPr lang="en-US" dirty="0" smtClean="0"/>
              <a:t>It was used heavily by the Royal Canadian Airforce during wartime.</a:t>
            </a:r>
          </a:p>
          <a:p>
            <a:r>
              <a:rPr lang="en-US" dirty="0" smtClean="0"/>
              <a:t>It was regarded as a prominent international pit stop by planes travelling between North America and Europe before the creation and during the early years of St. John’s International airport.</a:t>
            </a:r>
            <a:endParaRPr lang="en-US" dirty="0"/>
          </a:p>
        </p:txBody>
      </p:sp>
    </p:spTree>
    <p:extLst>
      <p:ext uri="{BB962C8B-B14F-4D97-AF65-F5344CB8AC3E}">
        <p14:creationId xmlns:p14="http://schemas.microsoft.com/office/powerpoint/2010/main" val="2260240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577"/>
          </a:xfrm>
        </p:spPr>
        <p:txBody>
          <a:bodyPr>
            <a:normAutofit fontScale="90000"/>
          </a:bodyPr>
          <a:lstStyle/>
          <a:p>
            <a:r>
              <a:rPr lang="en-US" dirty="0" smtClean="0"/>
              <a:t>Gander International Airport</a:t>
            </a:r>
            <a:endParaRPr lang="en-US" dirty="0"/>
          </a:p>
        </p:txBody>
      </p:sp>
      <p:sp>
        <p:nvSpPr>
          <p:cNvPr id="3" name="Content Placeholder 2"/>
          <p:cNvSpPr>
            <a:spLocks noGrp="1"/>
          </p:cNvSpPr>
          <p:nvPr>
            <p:ph idx="1"/>
          </p:nvPr>
        </p:nvSpPr>
        <p:spPr>
          <a:xfrm>
            <a:off x="457200" y="1031137"/>
            <a:ext cx="4723038" cy="5558075"/>
          </a:xfrm>
        </p:spPr>
        <p:txBody>
          <a:bodyPr>
            <a:normAutofit lnSpcReduction="10000"/>
          </a:bodyPr>
          <a:lstStyle/>
          <a:p>
            <a:r>
              <a:rPr lang="en-US" dirty="0" smtClean="0"/>
              <a:t>What do you know about Gander International Airport’s involvement in the 911 attacked on the world trade center?</a:t>
            </a:r>
          </a:p>
          <a:p>
            <a:r>
              <a:rPr lang="en-US" dirty="0" smtClean="0"/>
              <a:t>38 planes were diverted to Gander Airport once North American Air Space’s were shut down.</a:t>
            </a:r>
          </a:p>
          <a:p>
            <a:r>
              <a:rPr lang="en-US" dirty="0" smtClean="0"/>
              <a:t>A book was written about this experience.</a:t>
            </a:r>
          </a:p>
          <a:p>
            <a:endParaRPr lang="en-US" dirty="0"/>
          </a:p>
        </p:txBody>
      </p:sp>
      <p:pic>
        <p:nvPicPr>
          <p:cNvPr id="4" name="Picture 3" descr="gand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5666" y="2026181"/>
            <a:ext cx="2979094" cy="4099983"/>
          </a:xfrm>
          <a:prstGeom prst="rect">
            <a:avLst/>
          </a:prstGeom>
        </p:spPr>
      </p:pic>
    </p:spTree>
    <p:extLst>
      <p:ext uri="{BB962C8B-B14F-4D97-AF65-F5344CB8AC3E}">
        <p14:creationId xmlns:p14="http://schemas.microsoft.com/office/powerpoint/2010/main" val="13907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5420"/>
          </a:xfrm>
        </p:spPr>
        <p:txBody>
          <a:bodyPr/>
          <a:lstStyle/>
          <a:p>
            <a:r>
              <a:rPr lang="en-US" dirty="0" smtClean="0"/>
              <a:t>Air Disaster</a:t>
            </a:r>
            <a:endParaRPr lang="en-US" dirty="0"/>
          </a:p>
        </p:txBody>
      </p:sp>
      <p:sp>
        <p:nvSpPr>
          <p:cNvPr id="3" name="Content Placeholder 2"/>
          <p:cNvSpPr>
            <a:spLocks noGrp="1"/>
          </p:cNvSpPr>
          <p:nvPr>
            <p:ph idx="1"/>
          </p:nvPr>
        </p:nvSpPr>
        <p:spPr>
          <a:xfrm>
            <a:off x="457200" y="1417638"/>
            <a:ext cx="8229600" cy="5108701"/>
          </a:xfrm>
        </p:spPr>
        <p:txBody>
          <a:bodyPr>
            <a:normAutofit lnSpcReduction="10000"/>
          </a:bodyPr>
          <a:lstStyle/>
          <a:p>
            <a:r>
              <a:rPr lang="en-US" dirty="0" smtClean="0"/>
              <a:t>The largest aviation disaster on Canadian soil  happened at Gander International Airport on December 12, 1985. </a:t>
            </a:r>
          </a:p>
          <a:p>
            <a:r>
              <a:rPr lang="en-US" b="1" dirty="0" smtClean="0">
                <a:solidFill>
                  <a:schemeClr val="tx2">
                    <a:lumMod val="50000"/>
                  </a:schemeClr>
                </a:solidFill>
              </a:rPr>
              <a:t>Arrow Air Flight 1285</a:t>
            </a:r>
            <a:r>
              <a:rPr lang="en-US" dirty="0" smtClean="0">
                <a:solidFill>
                  <a:schemeClr val="tx2">
                    <a:lumMod val="50000"/>
                  </a:schemeClr>
                </a:solidFill>
              </a:rPr>
              <a:t> was a McDonnell Douglas DC-8-63CF jetliner, operating as an international charter flight carrying U.S. troops from Cairo, Egypt, to their home base in Fort Campbell, Kentucky, US.</a:t>
            </a:r>
          </a:p>
          <a:p>
            <a:r>
              <a:rPr lang="en-US" dirty="0" smtClean="0">
                <a:solidFill>
                  <a:schemeClr val="tx2">
                    <a:lumMod val="50000"/>
                  </a:schemeClr>
                </a:solidFill>
              </a:rPr>
              <a:t>Gander, Newfoundland was a refueling stop for this flight.</a:t>
            </a:r>
          </a:p>
          <a:p>
            <a:pPr marL="0" indent="0">
              <a:buNone/>
            </a:pPr>
            <a:endParaRPr lang="en-US" dirty="0" smtClean="0">
              <a:solidFill>
                <a:schemeClr val="tx2">
                  <a:lumMod val="50000"/>
                </a:schemeClr>
              </a:solidFill>
            </a:endParaRPr>
          </a:p>
        </p:txBody>
      </p:sp>
    </p:spTree>
    <p:extLst>
      <p:ext uri="{BB962C8B-B14F-4D97-AF65-F5344CB8AC3E}">
        <p14:creationId xmlns:p14="http://schemas.microsoft.com/office/powerpoint/2010/main" val="2951591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Arrow Air Crash</a:t>
            </a:r>
            <a:endParaRPr lang="en-US" dirty="0"/>
          </a:p>
        </p:txBody>
      </p:sp>
      <p:sp>
        <p:nvSpPr>
          <p:cNvPr id="3" name="Content Placeholder 2"/>
          <p:cNvSpPr>
            <a:spLocks noGrp="1"/>
          </p:cNvSpPr>
          <p:nvPr>
            <p:ph idx="1"/>
          </p:nvPr>
        </p:nvSpPr>
        <p:spPr/>
        <p:txBody>
          <a:bodyPr>
            <a:normAutofit fontScale="92500"/>
          </a:bodyPr>
          <a:lstStyle/>
          <a:p>
            <a:r>
              <a:rPr lang="en-US" dirty="0"/>
              <a:t>On the morning of Thursday, 12 December 1985, shortly after takeoff from Gander </a:t>
            </a:r>
            <a:r>
              <a:rPr lang="en-US" dirty="0" err="1" smtClean="0"/>
              <a:t>en</a:t>
            </a:r>
            <a:r>
              <a:rPr lang="en-US" dirty="0" smtClean="0"/>
              <a:t>-route </a:t>
            </a:r>
            <a:r>
              <a:rPr lang="en-US" dirty="0"/>
              <a:t>to Fort Campbell</a:t>
            </a:r>
            <a:r>
              <a:rPr lang="en-US" dirty="0" smtClean="0"/>
              <a:t>, Kentucky, US,  </a:t>
            </a:r>
            <a:r>
              <a:rPr lang="en-US" dirty="0"/>
              <a:t>the aircraft stalled, crashed, and burned about half a mile from the </a:t>
            </a:r>
            <a:r>
              <a:rPr lang="en-US" dirty="0" smtClean="0"/>
              <a:t>runway. </a:t>
            </a:r>
          </a:p>
          <a:p>
            <a:r>
              <a:rPr lang="en-US" dirty="0" smtClean="0"/>
              <a:t>All Army and Airline personnel died in this crash.</a:t>
            </a:r>
          </a:p>
          <a:p>
            <a:r>
              <a:rPr lang="en-US" dirty="0"/>
              <a:t>As of 2017, it has the highest death toll of any aviation accident on Canadian soil and the second-highest of any accident involving a </a:t>
            </a:r>
            <a:r>
              <a:rPr lang="en-US" dirty="0" smtClean="0"/>
              <a:t>DC-8. </a:t>
            </a:r>
            <a:r>
              <a:rPr lang="en-US" dirty="0"/>
              <a:t> </a:t>
            </a:r>
          </a:p>
        </p:txBody>
      </p:sp>
    </p:spTree>
    <p:extLst>
      <p:ext uri="{BB962C8B-B14F-4D97-AF65-F5344CB8AC3E}">
        <p14:creationId xmlns:p14="http://schemas.microsoft.com/office/powerpoint/2010/main" val="64505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Trajectory of the Plane </a:t>
            </a:r>
            <a:endParaRPr lang="en-US" dirty="0"/>
          </a:p>
        </p:txBody>
      </p:sp>
      <p:sp>
        <p:nvSpPr>
          <p:cNvPr id="3" name="Content Placeholder 2"/>
          <p:cNvSpPr>
            <a:spLocks noGrp="1"/>
          </p:cNvSpPr>
          <p:nvPr>
            <p:ph idx="1"/>
          </p:nvPr>
        </p:nvSpPr>
        <p:spPr>
          <a:xfrm>
            <a:off x="457200" y="1600200"/>
            <a:ext cx="4318000" cy="4525963"/>
          </a:xfrm>
        </p:spPr>
        <p:txBody>
          <a:bodyPr/>
          <a:lstStyle/>
          <a:p>
            <a:r>
              <a:rPr lang="en-US" dirty="0">
                <a:hlinkClick r:id="rId2"/>
              </a:rPr>
              <a:t>https://</a:t>
            </a:r>
            <a:r>
              <a:rPr lang="en-US" dirty="0" smtClean="0">
                <a:hlinkClick r:id="rId2"/>
              </a:rPr>
              <a:t>www.youtube.com/watch?v=tM6jntMaOIQ</a:t>
            </a:r>
            <a:endParaRPr lang="en-US" dirty="0" smtClean="0"/>
          </a:p>
          <a:p>
            <a:r>
              <a:rPr lang="en-US" dirty="0" smtClean="0"/>
              <a:t>The plane took off from the airport and landed at the bottom of Gander River.</a:t>
            </a:r>
          </a:p>
          <a:p>
            <a:endParaRPr lang="en-US" dirty="0"/>
          </a:p>
        </p:txBody>
      </p:sp>
      <p:pic>
        <p:nvPicPr>
          <p:cNvPr id="4" name="Picture 3"/>
          <p:cNvPicPr>
            <a:picLocks noChangeAspect="1"/>
          </p:cNvPicPr>
          <p:nvPr/>
        </p:nvPicPr>
        <p:blipFill>
          <a:blip r:embed="rId3"/>
          <a:stretch>
            <a:fillRect/>
          </a:stretch>
        </p:blipFill>
        <p:spPr>
          <a:xfrm>
            <a:off x="4944532" y="1729581"/>
            <a:ext cx="3742268" cy="4230952"/>
          </a:xfrm>
          <a:prstGeom prst="rect">
            <a:avLst/>
          </a:prstGeom>
        </p:spPr>
      </p:pic>
    </p:spTree>
    <p:extLst>
      <p:ext uri="{BB962C8B-B14F-4D97-AF65-F5344CB8AC3E}">
        <p14:creationId xmlns:p14="http://schemas.microsoft.com/office/powerpoint/2010/main" val="928273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exactly Happened?</a:t>
            </a:r>
            <a:endParaRPr lang="en-US" dirty="0"/>
          </a:p>
        </p:txBody>
      </p:sp>
      <p:sp>
        <p:nvSpPr>
          <p:cNvPr id="3" name="Content Placeholder 2"/>
          <p:cNvSpPr>
            <a:spLocks noGrp="1"/>
          </p:cNvSpPr>
          <p:nvPr>
            <p:ph idx="1"/>
          </p:nvPr>
        </p:nvSpPr>
        <p:spPr/>
        <p:txBody>
          <a:bodyPr>
            <a:normAutofit/>
          </a:bodyPr>
          <a:lstStyle/>
          <a:p>
            <a:r>
              <a:rPr lang="en-US" dirty="0" smtClean="0">
                <a:solidFill>
                  <a:schemeClr val="tx2">
                    <a:lumMod val="50000"/>
                  </a:schemeClr>
                </a:solidFill>
              </a:rPr>
              <a:t>One of the very few plane crashes that have happened in this world in which investigators cannot agree as to what was the cause.</a:t>
            </a:r>
          </a:p>
          <a:p>
            <a:r>
              <a:rPr lang="en-US" dirty="0" smtClean="0">
                <a:solidFill>
                  <a:schemeClr val="tx2">
                    <a:lumMod val="50000"/>
                  </a:schemeClr>
                </a:solidFill>
              </a:rPr>
              <a:t>Lets have a look. What do you think caused the plane crash</a:t>
            </a:r>
            <a:r>
              <a:rPr lang="en-US" dirty="0" smtClean="0">
                <a:solidFill>
                  <a:schemeClr val="tx2">
                    <a:lumMod val="50000"/>
                  </a:schemeClr>
                </a:solidFill>
              </a:rPr>
              <a:t>?</a:t>
            </a:r>
            <a:endParaRPr lang="en-US" dirty="0" smtClean="0">
              <a:solidFill>
                <a:schemeClr val="tx2">
                  <a:lumMod val="50000"/>
                </a:schemeClr>
              </a:solidFill>
            </a:endParaRPr>
          </a:p>
          <a:p>
            <a:r>
              <a:rPr lang="en-US" dirty="0" smtClean="0">
                <a:solidFill>
                  <a:schemeClr val="tx2">
                    <a:lumMod val="50000"/>
                  </a:schemeClr>
                </a:solidFill>
              </a:rPr>
              <a:t>https</a:t>
            </a:r>
            <a:r>
              <a:rPr lang="en-US" dirty="0">
                <a:solidFill>
                  <a:schemeClr val="tx2">
                    <a:lumMod val="50000"/>
                  </a:schemeClr>
                </a:solidFill>
              </a:rPr>
              <a:t>://</a:t>
            </a:r>
            <a:r>
              <a:rPr lang="en-US" dirty="0" err="1">
                <a:solidFill>
                  <a:schemeClr val="tx2">
                    <a:lumMod val="50000"/>
                  </a:schemeClr>
                </a:solidFill>
              </a:rPr>
              <a:t>www.youtube.com</a:t>
            </a:r>
            <a:r>
              <a:rPr lang="en-US" dirty="0">
                <a:solidFill>
                  <a:schemeClr val="tx2">
                    <a:lumMod val="50000"/>
                  </a:schemeClr>
                </a:solidFill>
              </a:rPr>
              <a:t>/</a:t>
            </a:r>
            <a:r>
              <a:rPr lang="en-US" dirty="0" err="1">
                <a:solidFill>
                  <a:schemeClr val="tx2">
                    <a:lumMod val="50000"/>
                  </a:schemeClr>
                </a:solidFill>
              </a:rPr>
              <a:t>watch?v</a:t>
            </a:r>
            <a:r>
              <a:rPr lang="en-US" dirty="0">
                <a:solidFill>
                  <a:schemeClr val="tx2">
                    <a:lumMod val="50000"/>
                  </a:schemeClr>
                </a:solidFill>
              </a:rPr>
              <a:t>=u3bStSrnTQ0</a:t>
            </a:r>
          </a:p>
        </p:txBody>
      </p:sp>
    </p:spTree>
    <p:extLst>
      <p:ext uri="{BB962C8B-B14F-4D97-AF65-F5344CB8AC3E}">
        <p14:creationId xmlns:p14="http://schemas.microsoft.com/office/powerpoint/2010/main" val="1891557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189"/>
          </a:xfrm>
        </p:spPr>
        <p:txBody>
          <a:bodyPr>
            <a:normAutofit fontScale="90000"/>
          </a:bodyPr>
          <a:lstStyle/>
          <a:p>
            <a:r>
              <a:rPr lang="en-US" dirty="0" smtClean="0"/>
              <a:t>Mayday</a:t>
            </a:r>
            <a:endParaRPr lang="en-US" dirty="0"/>
          </a:p>
        </p:txBody>
      </p:sp>
      <p:sp>
        <p:nvSpPr>
          <p:cNvPr id="3" name="Content Placeholder 2"/>
          <p:cNvSpPr>
            <a:spLocks noGrp="1"/>
          </p:cNvSpPr>
          <p:nvPr>
            <p:ph idx="1"/>
          </p:nvPr>
        </p:nvSpPr>
        <p:spPr>
          <a:xfrm>
            <a:off x="457199" y="963827"/>
            <a:ext cx="8402595" cy="5597611"/>
          </a:xfrm>
        </p:spPr>
        <p:txBody>
          <a:bodyPr>
            <a:normAutofit fontScale="77500" lnSpcReduction="20000"/>
          </a:bodyPr>
          <a:lstStyle/>
          <a:p>
            <a:r>
              <a:rPr lang="en-US" dirty="0"/>
              <a:t>is a Canadian </a:t>
            </a:r>
            <a:r>
              <a:rPr lang="en-US" dirty="0" smtClean="0"/>
              <a:t>documentary television </a:t>
            </a:r>
            <a:r>
              <a:rPr lang="en-US" dirty="0"/>
              <a:t>program investigating air crashes, near-crashes, hijackings, bombings and other disasters. </a:t>
            </a:r>
            <a:endParaRPr lang="en-US" dirty="0" smtClean="0"/>
          </a:p>
          <a:p>
            <a:r>
              <a:rPr lang="en-US" i="1" dirty="0" smtClean="0"/>
              <a:t>Mayday</a:t>
            </a:r>
            <a:r>
              <a:rPr lang="en-US" dirty="0"/>
              <a:t> uses re-enactments and computer-generated imagery to reconstruct for its audiences the sequence of events leading up to each disaster. In addition, aviation experts, retired pilots and crash investigators are interviewed explaining how these emergencies came about, how they were investigated and how they could have been prevented</a:t>
            </a:r>
            <a:r>
              <a:rPr lang="en-US" dirty="0" smtClean="0"/>
              <a:t>.</a:t>
            </a:r>
          </a:p>
          <a:p>
            <a:r>
              <a:rPr lang="en-US" dirty="0" smtClean="0"/>
              <a:t>You can find Mayday on the Discovery Channel.</a:t>
            </a:r>
          </a:p>
          <a:p>
            <a:r>
              <a:rPr lang="en-US" dirty="0" smtClean="0"/>
              <a:t>The Arrow Air Disaster was profiled on Mayday during season 11, Episode 3</a:t>
            </a:r>
            <a:r>
              <a:rPr lang="en-US" dirty="0" smtClean="0"/>
              <a:t>.</a:t>
            </a:r>
          </a:p>
          <a:p>
            <a:r>
              <a:rPr lang="en-US" dirty="0" smtClean="0"/>
              <a:t>List below is the US show </a:t>
            </a:r>
            <a:r>
              <a:rPr lang="mr-IN" dirty="0" smtClean="0"/>
              <a:t>–</a:t>
            </a:r>
            <a:r>
              <a:rPr lang="en-US" dirty="0" smtClean="0"/>
              <a:t> Air Disaster </a:t>
            </a:r>
            <a:r>
              <a:rPr lang="mr-IN" dirty="0" smtClean="0"/>
              <a:t>–</a:t>
            </a:r>
            <a:r>
              <a:rPr lang="en-US" dirty="0" smtClean="0"/>
              <a:t> that is the same as the Mayday Video.</a:t>
            </a:r>
            <a:endParaRPr lang="en-US" dirty="0" smtClean="0"/>
          </a:p>
          <a:p>
            <a:r>
              <a:rPr lang="en-US" dirty="0"/>
              <a:t>http://</a:t>
            </a:r>
            <a:r>
              <a:rPr lang="en-US" dirty="0" err="1"/>
              <a:t>www.dailymotion.com</a:t>
            </a:r>
            <a:r>
              <a:rPr lang="en-US" dirty="0"/>
              <a:t>/video/x2wqxvp</a:t>
            </a:r>
          </a:p>
        </p:txBody>
      </p:sp>
    </p:spTree>
    <p:extLst>
      <p:ext uri="{BB962C8B-B14F-4D97-AF65-F5344CB8AC3E}">
        <p14:creationId xmlns:p14="http://schemas.microsoft.com/office/powerpoint/2010/main" val="900592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Relating to the Crash</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www.youtube.com/watch?v=1CgeJTWmsxM</a:t>
            </a:r>
            <a:endParaRPr lang="en-US" dirty="0" smtClean="0"/>
          </a:p>
          <a:p>
            <a:endParaRPr lang="en-US" dirty="0"/>
          </a:p>
          <a:p>
            <a:endParaRPr lang="en-US" dirty="0"/>
          </a:p>
        </p:txBody>
      </p:sp>
    </p:spTree>
    <p:extLst>
      <p:ext uri="{BB962C8B-B14F-4D97-AF65-F5344CB8AC3E}">
        <p14:creationId xmlns:p14="http://schemas.microsoft.com/office/powerpoint/2010/main" val="798613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394</Words>
  <Application>Microsoft Macintosh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Mangal</vt:lpstr>
      <vt:lpstr>Office Theme</vt:lpstr>
      <vt:lpstr>Arrow Air Disaster</vt:lpstr>
      <vt:lpstr>Gander International Airport</vt:lpstr>
      <vt:lpstr>Gander International Airport</vt:lpstr>
      <vt:lpstr>Air Disaster</vt:lpstr>
      <vt:lpstr>Arrow Air Crash</vt:lpstr>
      <vt:lpstr>Trajectory of the Plane </vt:lpstr>
      <vt:lpstr>What exactly Happened?</vt:lpstr>
      <vt:lpstr>Mayday</vt:lpstr>
      <vt:lpstr>Poetry Relating to the Crash</vt:lpstr>
      <vt:lpstr>Silent Witness Memorial</vt:lpstr>
      <vt:lpstr>Ms. Gibbons’ Visit to Silent Witness Memorial  Slide Show</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 Air Disaster</dc:title>
  <dc:creator>Donna Gibbons</dc:creator>
  <cp:lastModifiedBy>Donna Gibbons</cp:lastModifiedBy>
  <cp:revision>13</cp:revision>
  <dcterms:created xsi:type="dcterms:W3CDTF">2015-12-14T00:37:16Z</dcterms:created>
  <dcterms:modified xsi:type="dcterms:W3CDTF">2017-12-10T17:20:32Z</dcterms:modified>
</cp:coreProperties>
</file>