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9FEBF194-8658-44F1-8C36-88B0FF9FCDDA}" type="datetimeFigureOut">
              <a:rPr lang="en-CA" smtClean="0"/>
              <a:t>15-10-26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D6D2E082-7604-401B-8FE5-11EDE551E2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16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2656-BCC4-48F0-9A51-14E086E85D87}" type="datetimeFigureOut">
              <a:rPr lang="en-CA" smtClean="0"/>
              <a:pPr/>
              <a:t>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E81F-728E-42FE-BF7B-CAA6EB28C57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CA" dirty="0" smtClean="0"/>
              <a:t>My Photography Assignment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960512"/>
          </a:xfrm>
        </p:spPr>
        <p:txBody>
          <a:bodyPr/>
          <a:lstStyle/>
          <a:p>
            <a:r>
              <a:rPr lang="en-CA" dirty="0" smtClean="0"/>
              <a:t>Submitted by</a:t>
            </a:r>
            <a:r>
              <a:rPr lang="en-CA" dirty="0" smtClean="0"/>
              <a:t>:      </a:t>
            </a:r>
            <a:endParaRPr lang="en-CA" dirty="0"/>
          </a:p>
        </p:txBody>
      </p:sp>
      <p:pic>
        <p:nvPicPr>
          <p:cNvPr id="13314" name="Picture 2" descr="http://www.smiley-faces.org/wallpaper/smiley-face-wallpaper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0405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dirty="0" smtClean="0"/>
              <a:t>#1. Symmetrical – </a:t>
            </a:r>
            <a:r>
              <a:rPr lang="en-CA" dirty="0" err="1" smtClean="0"/>
              <a:t>Tajmahal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728192"/>
          </a:xfrm>
        </p:spPr>
        <p:txBody>
          <a:bodyPr/>
          <a:lstStyle/>
          <a:p>
            <a:r>
              <a:rPr lang="en-CA" dirty="0" smtClean="0"/>
              <a:t>Explanation: What makes this photo symmetrical? Look at the photography notes.</a:t>
            </a:r>
            <a:endParaRPr lang="en-CA" dirty="0"/>
          </a:p>
        </p:txBody>
      </p:sp>
      <p:pic>
        <p:nvPicPr>
          <p:cNvPr id="1026" name="Picture 2" descr="http://debbiehodge.com/home/wp-content/uploads/2012/09/iStock_00001525628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2.Assymetrical - A Couch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73216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Explanation: What makes this photo </a:t>
            </a:r>
            <a:r>
              <a:rPr lang="en-CA" dirty="0" err="1" smtClean="0"/>
              <a:t>assymetrical</a:t>
            </a:r>
            <a:r>
              <a:rPr lang="en-CA" dirty="0" smtClean="0"/>
              <a:t>? </a:t>
            </a:r>
            <a:endParaRPr lang="en-CA" dirty="0"/>
          </a:p>
        </p:txBody>
      </p:sp>
      <p:pic>
        <p:nvPicPr>
          <p:cNvPr id="16386" name="Picture 2" descr="http://cdn.homedit.com/wp-content/uploads/2012/07/chopin-sof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7150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Line - Chess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r>
              <a:rPr lang="en-CA" dirty="0" smtClean="0"/>
              <a:t>Explanation:</a:t>
            </a:r>
            <a:endParaRPr lang="en-CA" dirty="0"/>
          </a:p>
        </p:txBody>
      </p:sp>
      <p:pic>
        <p:nvPicPr>
          <p:cNvPr id="18434" name="Picture 2" descr="http://2.bp.blogspot.com/-KDEn-4fqEtM/T_RXnqKmVNI/AAAAAAAAFG0/2MaoeCvy7Uk/s1600/asymmetrical-bal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48375" cy="293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Shape - A Phone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68152"/>
          </a:xfrm>
        </p:spPr>
        <p:txBody>
          <a:bodyPr>
            <a:normAutofit/>
          </a:bodyPr>
          <a:lstStyle/>
          <a:p>
            <a:r>
              <a:rPr lang="en-CA" dirty="0" smtClean="0"/>
              <a:t>Explanation:</a:t>
            </a:r>
            <a:endParaRPr lang="en-CA" dirty="0"/>
          </a:p>
        </p:txBody>
      </p:sp>
      <p:pic>
        <p:nvPicPr>
          <p:cNvPr id="19458" name="Picture 2" descr="http://rlv.zcache.com/many_circles_case-rda260d3d0ff843beb362d96f2de6ea93_a460e_8byvr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0861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Texture - A Bath Towel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/>
          </a:bodyPr>
          <a:lstStyle/>
          <a:p>
            <a:r>
              <a:rPr lang="en-CA" dirty="0" smtClean="0"/>
              <a:t>Explanation:</a:t>
            </a:r>
            <a:endParaRPr lang="en-CA" dirty="0"/>
          </a:p>
        </p:txBody>
      </p:sp>
      <p:pic>
        <p:nvPicPr>
          <p:cNvPr id="17410" name="Picture 2" descr="http://www.lovetextures.com/wp-content/uploads/2009/06/textures-11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3021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Perspective - </a:t>
            </a:r>
            <a:endParaRPr lang="en-CA" dirty="0"/>
          </a:p>
        </p:txBody>
      </p:sp>
      <p:pic>
        <p:nvPicPr>
          <p:cNvPr id="1026" name="Picture 2" descr="http://www.bramhaa.com/wp-content/uploads/2010/02/perspective_lines_k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2868725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6612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Explanation: 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Light – Touching the Sun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</p:spPr>
        <p:txBody>
          <a:bodyPr>
            <a:normAutofit/>
          </a:bodyPr>
          <a:lstStyle/>
          <a:p>
            <a:r>
              <a:rPr lang="en-CA" dirty="0" smtClean="0"/>
              <a:t>Explanation:</a:t>
            </a:r>
            <a:endParaRPr lang="en-CA" dirty="0"/>
          </a:p>
        </p:txBody>
      </p:sp>
      <p:pic>
        <p:nvPicPr>
          <p:cNvPr id="20482" name="Picture 2" descr="http://www.bammel.org/download_file/view_inline/333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88843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Color – A painters Palate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484784"/>
          </a:xfrm>
        </p:spPr>
        <p:txBody>
          <a:bodyPr>
            <a:normAutofit/>
          </a:bodyPr>
          <a:lstStyle/>
          <a:p>
            <a:r>
              <a:rPr lang="en-CA" dirty="0" smtClean="0"/>
              <a:t>Explanation: The painters palate shows many colors that </a:t>
            </a:r>
            <a:r>
              <a:rPr lang="en-CA" dirty="0" smtClean="0"/>
              <a:t>are very </a:t>
            </a:r>
            <a:r>
              <a:rPr lang="en-CA" dirty="0" smtClean="0"/>
              <a:t>vibrant on this photo.</a:t>
            </a:r>
            <a:endParaRPr lang="en-CA" dirty="0"/>
          </a:p>
        </p:txBody>
      </p:sp>
      <p:pic>
        <p:nvPicPr>
          <p:cNvPr id="21506" name="Picture 2" descr="https://precisionintermedia.com/sites/precisionintermedia.com/files/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38100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102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My Photography Assignment</vt:lpstr>
      <vt:lpstr>#1. Symmetrical – Tajmahal </vt:lpstr>
      <vt:lpstr>2.Assymetrical - A Couch </vt:lpstr>
      <vt:lpstr>3. Line - Chess</vt:lpstr>
      <vt:lpstr>4. Shape - A Phone</vt:lpstr>
      <vt:lpstr>5. Texture - A Bath Towel </vt:lpstr>
      <vt:lpstr>6. Perspective - </vt:lpstr>
      <vt:lpstr>7. Light – Touching the Sun </vt:lpstr>
      <vt:lpstr>8. Color – A painters Palate</vt:lpstr>
    </vt:vector>
  </TitlesOfParts>
  <Company>ESDNL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Photography Assignment</dc:title>
  <dc:creator>nclancey</dc:creator>
  <cp:lastModifiedBy>Donna Gibbons</cp:lastModifiedBy>
  <cp:revision>12</cp:revision>
  <dcterms:created xsi:type="dcterms:W3CDTF">2014-09-30T18:04:56Z</dcterms:created>
  <dcterms:modified xsi:type="dcterms:W3CDTF">2015-10-26T17:54:24Z</dcterms:modified>
</cp:coreProperties>
</file>