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0050F-F297-4711-8A00-9224149C9552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0C14B-CD12-4694-94D7-785DEEC2D9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25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2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2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8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7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1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6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5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0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7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E013-F2C7-C048-9AC6-788D70180491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D617-968A-9542-A77A-9C69F5750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2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3100"/>
            <a:ext cx="7772400" cy="1470025"/>
          </a:xfrm>
        </p:spPr>
        <p:txBody>
          <a:bodyPr/>
          <a:lstStyle/>
          <a:p>
            <a:r>
              <a:rPr lang="en-US" dirty="0" smtClean="0"/>
              <a:t>Chapter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Format and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0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26"/>
            <a:ext cx="8229600" cy="5126038"/>
          </a:xfrm>
        </p:spPr>
        <p:txBody>
          <a:bodyPr/>
          <a:lstStyle/>
          <a:p>
            <a:r>
              <a:rPr lang="en-US" dirty="0" smtClean="0"/>
              <a:t>10 Fill IN the Blanks with word bank</a:t>
            </a:r>
          </a:p>
          <a:p>
            <a:r>
              <a:rPr lang="en-US" dirty="0" smtClean="0"/>
              <a:t>10 Matching</a:t>
            </a:r>
          </a:p>
          <a:p>
            <a:r>
              <a:rPr lang="en-US" dirty="0" smtClean="0"/>
              <a:t>6 Multiple Choice</a:t>
            </a:r>
          </a:p>
          <a:p>
            <a:r>
              <a:rPr lang="en-US" dirty="0" smtClean="0"/>
              <a:t>2 Short Answer Questions</a:t>
            </a:r>
          </a:p>
          <a:p>
            <a:r>
              <a:rPr lang="en-US" dirty="0" smtClean="0"/>
              <a:t>1 Long Answer Question</a:t>
            </a:r>
          </a:p>
          <a:p>
            <a:endParaRPr lang="en-US" dirty="0"/>
          </a:p>
          <a:p>
            <a:r>
              <a:rPr lang="en-US" dirty="0" smtClean="0"/>
              <a:t>Marked out of 40</a:t>
            </a:r>
          </a:p>
        </p:txBody>
      </p:sp>
    </p:spTree>
    <p:extLst>
      <p:ext uri="{BB962C8B-B14F-4D97-AF65-F5344CB8AC3E}">
        <p14:creationId xmlns:p14="http://schemas.microsoft.com/office/powerpoint/2010/main" val="379790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9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Notes to add in……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Baleen – A whalebone used to make things.</a:t>
            </a:r>
          </a:p>
          <a:p>
            <a:r>
              <a:rPr lang="en-US" dirty="0" err="1" smtClean="0"/>
              <a:t>Mamateek</a:t>
            </a:r>
            <a:r>
              <a:rPr lang="en-US" dirty="0" smtClean="0"/>
              <a:t> – </a:t>
            </a:r>
            <a:r>
              <a:rPr lang="en-US" dirty="0" err="1"/>
              <a:t>Beothuk</a:t>
            </a:r>
            <a:r>
              <a:rPr lang="en-US" dirty="0"/>
              <a:t> </a:t>
            </a:r>
            <a:r>
              <a:rPr lang="en-US" dirty="0" smtClean="0"/>
              <a:t>dwellings </a:t>
            </a:r>
            <a:r>
              <a:rPr lang="en-US" dirty="0"/>
              <a:t>made of </a:t>
            </a:r>
          </a:p>
          <a:p>
            <a:pPr marL="0" indent="0">
              <a:buNone/>
            </a:pPr>
            <a:r>
              <a:rPr lang="en-US" dirty="0" smtClean="0"/>
              <a:t>bound </a:t>
            </a:r>
            <a:r>
              <a:rPr lang="en-US" dirty="0"/>
              <a:t>wood poles.</a:t>
            </a:r>
          </a:p>
          <a:p>
            <a:r>
              <a:rPr lang="en-US" dirty="0" smtClean="0"/>
              <a:t>Know who Peter Easton is – a pirate.</a:t>
            </a:r>
          </a:p>
          <a:p>
            <a:r>
              <a:rPr lang="en-US" dirty="0" smtClean="0"/>
              <a:t>Placentia was the </a:t>
            </a:r>
            <a:r>
              <a:rPr lang="en-US" dirty="0"/>
              <a:t>F</a:t>
            </a:r>
            <a:r>
              <a:rPr lang="en-US" dirty="0" smtClean="0"/>
              <a:t>rench capital.</a:t>
            </a:r>
          </a:p>
          <a:p>
            <a:r>
              <a:rPr lang="en-US" dirty="0" smtClean="0"/>
              <a:t>John Cabot came to NL in 1497</a:t>
            </a:r>
          </a:p>
          <a:p>
            <a:r>
              <a:rPr lang="en-US" dirty="0" smtClean="0"/>
              <a:t>Grand Banks – Fishing area – lots of fish – </a:t>
            </a:r>
            <a:r>
              <a:rPr lang="en-US" smtClean="0"/>
              <a:t>off coast of Burin/Boot!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21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Know from your notes…..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2459"/>
            <a:ext cx="8229600" cy="578748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Advantages and disadvantages of living rural and urban. (Topic 2.1 Sheet)</a:t>
            </a:r>
          </a:p>
          <a:p>
            <a:r>
              <a:rPr lang="en-CA" dirty="0" smtClean="0"/>
              <a:t>Know characteristics of the Innu, Inuit, Mi’kmaq and Beothuk. You will get them in MC or Fill In. Be able to list at least 2 points about them.</a:t>
            </a:r>
          </a:p>
          <a:p>
            <a:r>
              <a:rPr lang="en-CA" dirty="0" smtClean="0"/>
              <a:t>Definition of terms – you will get them in MC or Fill in.</a:t>
            </a:r>
          </a:p>
          <a:p>
            <a:r>
              <a:rPr lang="en-CA" dirty="0" smtClean="0"/>
              <a:t>Know about the Toggling Harpoon.</a:t>
            </a:r>
          </a:p>
          <a:p>
            <a:r>
              <a:rPr lang="en-CA" dirty="0" smtClean="0"/>
              <a:t>Know about the English Inshore and French Fishery.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776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786"/>
          </a:xfrm>
        </p:spPr>
        <p:txBody>
          <a:bodyPr/>
          <a:lstStyle/>
          <a:p>
            <a:r>
              <a:rPr lang="en-CA" dirty="0" smtClean="0"/>
              <a:t>Continued…..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8146"/>
            <a:ext cx="8229600" cy="4788017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Topic 2.1 Definitions – Know for MC, M or Fill IN</a:t>
            </a:r>
          </a:p>
          <a:p>
            <a:r>
              <a:rPr lang="en-CA" dirty="0" smtClean="0"/>
              <a:t>Topic 2.3 – Pick 2 out of 4 groups and list 2 characteristics about these 2 groups. </a:t>
            </a:r>
          </a:p>
          <a:p>
            <a:pPr marL="0" indent="0">
              <a:buNone/>
            </a:pPr>
            <a:r>
              <a:rPr lang="en-CA" dirty="0" smtClean="0"/>
              <a:t>    - You may also get this in a MC, M or Fill in.</a:t>
            </a:r>
          </a:p>
          <a:p>
            <a:pPr marL="0" indent="0">
              <a:buNone/>
            </a:pPr>
            <a:r>
              <a:rPr lang="en-CA" dirty="0" smtClean="0"/>
              <a:t>Topic 2.4 – Term – Know.</a:t>
            </a:r>
          </a:p>
          <a:p>
            <a:pPr marL="0" indent="0">
              <a:buNone/>
            </a:pPr>
            <a:r>
              <a:rPr lang="en-CA" dirty="0" smtClean="0"/>
              <a:t>Topic 2.5 – Know terms – MC, M or Fill In.</a:t>
            </a:r>
          </a:p>
          <a:p>
            <a:pPr>
              <a:buFontTx/>
              <a:buChar char="-"/>
            </a:pPr>
            <a:r>
              <a:rPr lang="en-CA" dirty="0" smtClean="0"/>
              <a:t>Know about the English and French Fisheries.</a:t>
            </a:r>
          </a:p>
          <a:p>
            <a:pPr marL="0" indent="0">
              <a:buNone/>
            </a:pPr>
            <a:r>
              <a:rPr lang="en-CA" dirty="0" smtClean="0"/>
              <a:t>- Know the rest of the info for MC, M or Fill In.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178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Continued….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 rest of Topic 2.5 – </a:t>
            </a:r>
          </a:p>
          <a:p>
            <a:pPr>
              <a:buFontTx/>
              <a:buChar char="-"/>
            </a:pPr>
            <a:r>
              <a:rPr lang="en-CA" dirty="0" smtClean="0"/>
              <a:t>4 challenges of the economics of the early fishery? </a:t>
            </a:r>
          </a:p>
          <a:p>
            <a:pPr>
              <a:buFontTx/>
              <a:buChar char="-"/>
            </a:pPr>
            <a:r>
              <a:rPr lang="en-CA" dirty="0" smtClean="0"/>
              <a:t>Steps did merchants take to reduce risks?</a:t>
            </a:r>
          </a:p>
          <a:p>
            <a:pPr>
              <a:buFontTx/>
              <a:buChar char="-"/>
            </a:pPr>
            <a:r>
              <a:rPr lang="en-CA" dirty="0" smtClean="0"/>
              <a:t>How did the resident fishery operate?</a:t>
            </a:r>
          </a:p>
          <a:p>
            <a:pPr marL="0" indent="0">
              <a:buNone/>
            </a:pPr>
            <a:r>
              <a:rPr lang="en-CA" dirty="0" smtClean="0"/>
              <a:t>Know this info as MC, M, Fill IN</a:t>
            </a:r>
          </a:p>
          <a:p>
            <a:pPr marL="0" indent="0">
              <a:buNone/>
            </a:pPr>
            <a:r>
              <a:rPr lang="en-CA" dirty="0" smtClean="0"/>
              <a:t>- Topic 2.6 – </a:t>
            </a:r>
            <a:r>
              <a:rPr lang="en-CA" smtClean="0"/>
              <a:t>Know Term as MC, M, Fill In.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8613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Chapter 2 </vt:lpstr>
      <vt:lpstr>Format</vt:lpstr>
      <vt:lpstr>Notes to add in……</vt:lpstr>
      <vt:lpstr>Know from your notes…..</vt:lpstr>
      <vt:lpstr>Continued…..</vt:lpstr>
      <vt:lpstr>Continued….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</dc:title>
  <dc:creator>Donna Gibbons</dc:creator>
  <cp:lastModifiedBy>Gibbons Donna</cp:lastModifiedBy>
  <cp:revision>9</cp:revision>
  <cp:lastPrinted>2015-02-10T13:12:35Z</cp:lastPrinted>
  <dcterms:created xsi:type="dcterms:W3CDTF">2015-02-10T00:21:11Z</dcterms:created>
  <dcterms:modified xsi:type="dcterms:W3CDTF">2016-03-10T15:35:56Z</dcterms:modified>
</cp:coreProperties>
</file>