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718"/>
  </p:normalViewPr>
  <p:slideViewPr>
    <p:cSldViewPr snapToGrid="0" snapToObjects="1">
      <p:cViewPr varScale="1">
        <p:scale>
          <a:sx n="91" d="100"/>
          <a:sy n="91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BBAC-A563-C841-9B92-3551670891FB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DA3C-347D-424C-8CE6-1334CBF6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BBAC-A563-C841-9B92-3551670891FB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DA3C-347D-424C-8CE6-1334CBF6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5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BBAC-A563-C841-9B92-3551670891FB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DA3C-347D-424C-8CE6-1334CBF6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BBAC-A563-C841-9B92-3551670891FB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DA3C-347D-424C-8CE6-1334CBF6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5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BBAC-A563-C841-9B92-3551670891FB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DA3C-347D-424C-8CE6-1334CBF6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1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BBAC-A563-C841-9B92-3551670891FB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DA3C-347D-424C-8CE6-1334CBF6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1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BBAC-A563-C841-9B92-3551670891FB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DA3C-347D-424C-8CE6-1334CBF6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2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BBAC-A563-C841-9B92-3551670891FB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DA3C-347D-424C-8CE6-1334CBF6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6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BBAC-A563-C841-9B92-3551670891FB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DA3C-347D-424C-8CE6-1334CBF6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0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BBAC-A563-C841-9B92-3551670891FB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DA3C-347D-424C-8CE6-1334CBF6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9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BBAC-A563-C841-9B92-3551670891FB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DA3C-347D-424C-8CE6-1334CBF6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4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9BBAC-A563-C841-9B92-3551670891FB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8DA3C-347D-424C-8CE6-1334CBF6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1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title"/>
          </p:nvPr>
        </p:nvSpPr>
        <p:spPr>
          <a:xfrm>
            <a:off x="2012633" y="0"/>
            <a:ext cx="7955280" cy="891540"/>
          </a:xfrm>
        </p:spPr>
        <p:txBody>
          <a:bodyPr/>
          <a:lstStyle/>
          <a:p>
            <a:pPr eaLnBrk="1" hangingPunct="1"/>
            <a:r>
              <a:rPr lang="en-US" altLang="en-US"/>
              <a:t>Culture Activity Assignment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78355" y="901542"/>
            <a:ext cx="7955280" cy="5637848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2520" dirty="0"/>
              <a:t>Read </a:t>
            </a:r>
            <a:r>
              <a:rPr lang="en-CA" altLang="en-US" sz="2520" b="1" dirty="0"/>
              <a:t>through some newspapers. Or go to </a:t>
            </a:r>
            <a:r>
              <a:rPr lang="en-CA" altLang="en-US" sz="2520" b="1" dirty="0" err="1"/>
              <a:t>VOCM.com</a:t>
            </a:r>
            <a:r>
              <a:rPr lang="en-CA" altLang="en-US" sz="2520" b="1" dirty="0"/>
              <a:t>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CA" altLang="ja-JP" sz="2520" b="1" dirty="0"/>
              <a:t>Select </a:t>
            </a:r>
            <a:r>
              <a:rPr lang="en-CA" altLang="ja-JP" sz="3600" b="1" dirty="0"/>
              <a:t>1</a:t>
            </a:r>
            <a:r>
              <a:rPr lang="en-CA" altLang="ja-JP" sz="2520" b="1" dirty="0" smtClean="0"/>
              <a:t> </a:t>
            </a:r>
            <a:r>
              <a:rPr lang="en-CA" altLang="ja-JP" sz="2520" b="1" dirty="0"/>
              <a:t>pieces of news.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CA" altLang="ja-JP" sz="2520" b="1" dirty="0"/>
              <a:t>Summarize the information  in the form of a J.E.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CA" altLang="ja-JP" sz="2520" b="1" dirty="0"/>
              <a:t>Each Journal Entry should be ½ a </a:t>
            </a:r>
            <a:r>
              <a:rPr lang="en-CA" altLang="ja-JP" sz="2520" b="1" dirty="0" smtClean="0"/>
              <a:t>page.</a:t>
            </a:r>
            <a:endParaRPr lang="en-US" altLang="ja-JP" sz="2520" dirty="0"/>
          </a:p>
          <a:p>
            <a:pPr eaLnBrk="1" hangingPunct="1">
              <a:buFontTx/>
              <a:buBlip>
                <a:blip r:embed="rId2"/>
              </a:buBlip>
            </a:pPr>
            <a:r>
              <a:rPr lang="en-CA" altLang="ja-JP" sz="2520" b="1" dirty="0"/>
              <a:t>Include in your entry, how the pieces you selected, relate in the culture of NL. Think about it. Think about how our culture as a whole may feel regarding the topics you selected.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CA" altLang="ja-JP" sz="2520" b="1" dirty="0"/>
              <a:t>Attached both news pieces to your journal entry.</a:t>
            </a:r>
          </a:p>
        </p:txBody>
      </p:sp>
    </p:spTree>
    <p:extLst>
      <p:ext uri="{BB962C8B-B14F-4D97-AF65-F5344CB8AC3E}">
        <p14:creationId xmlns:p14="http://schemas.microsoft.com/office/powerpoint/2010/main" val="40555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Yu Gothic</vt:lpstr>
      <vt:lpstr>Office Theme</vt:lpstr>
      <vt:lpstr>Culture Activity 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Activity Assignment</dc:title>
  <dc:creator>Donna  Gibbons</dc:creator>
  <cp:lastModifiedBy>Gibbons Donna</cp:lastModifiedBy>
  <cp:revision>3</cp:revision>
  <cp:lastPrinted>2017-01-03T13:56:44Z</cp:lastPrinted>
  <dcterms:created xsi:type="dcterms:W3CDTF">2016-05-05T23:39:16Z</dcterms:created>
  <dcterms:modified xsi:type="dcterms:W3CDTF">2017-01-03T13:57:03Z</dcterms:modified>
</cp:coreProperties>
</file>