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39D0C-3ACE-4D1A-9AA9-644995EC2BD1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F256D-B8F8-4763-9C87-41F1961DC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651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39D0C-3ACE-4D1A-9AA9-644995EC2BD1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F256D-B8F8-4763-9C87-41F1961DC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228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39D0C-3ACE-4D1A-9AA9-644995EC2BD1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F256D-B8F8-4763-9C87-41F1961DC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655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39D0C-3ACE-4D1A-9AA9-644995EC2BD1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F256D-B8F8-4763-9C87-41F1961DC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482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39D0C-3ACE-4D1A-9AA9-644995EC2BD1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F256D-B8F8-4763-9C87-41F1961DC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399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39D0C-3ACE-4D1A-9AA9-644995EC2BD1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F256D-B8F8-4763-9C87-41F1961DC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029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39D0C-3ACE-4D1A-9AA9-644995EC2BD1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F256D-B8F8-4763-9C87-41F1961DC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633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39D0C-3ACE-4D1A-9AA9-644995EC2BD1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F256D-B8F8-4763-9C87-41F1961DC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363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39D0C-3ACE-4D1A-9AA9-644995EC2BD1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F256D-B8F8-4763-9C87-41F1961DC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064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39D0C-3ACE-4D1A-9AA9-644995EC2BD1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F256D-B8F8-4763-9C87-41F1961DC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297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39D0C-3ACE-4D1A-9AA9-644995EC2BD1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F256D-B8F8-4763-9C87-41F1961DC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808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39D0C-3ACE-4D1A-9AA9-644995EC2BD1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F256D-B8F8-4763-9C87-41F1961DC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16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62965"/>
            <a:ext cx="9144000" cy="1244319"/>
          </a:xfrm>
        </p:spPr>
        <p:txBody>
          <a:bodyPr/>
          <a:lstStyle/>
          <a:p>
            <a:r>
              <a:rPr lang="en-US" dirty="0" smtClean="0"/>
              <a:t>The Great War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4833" y="3946282"/>
            <a:ext cx="9144000" cy="1655762"/>
          </a:xfrm>
        </p:spPr>
        <p:txBody>
          <a:bodyPr/>
          <a:lstStyle/>
          <a:p>
            <a:r>
              <a:rPr lang="en-US" dirty="0" smtClean="0"/>
              <a:t>A Research Assignment on Solider: Sgt. Brian Melvin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50024" y="2226833"/>
            <a:ext cx="52174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Look on google to see if you can find a photo of the</a:t>
            </a:r>
          </a:p>
          <a:p>
            <a:r>
              <a:rPr lang="en-US" dirty="0" smtClean="0"/>
              <a:t>Solider.  If not, find a photo relating to the great war.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01209" y="4881740"/>
            <a:ext cx="538958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Photos are a great tool. See how many you can find.</a:t>
            </a:r>
          </a:p>
          <a:p>
            <a:r>
              <a:rPr lang="en-US" dirty="0" smtClean="0"/>
              <a:t>If you can find photos of certain things such as trenches, trench foot or anything relating to the documents of the solider that you are researching, this would be great.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752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 the document “Example Newfoundland Regiment </a:t>
            </a:r>
            <a:r>
              <a:rPr lang="en-US" dirty="0" err="1" smtClean="0"/>
              <a:t>Lexinewell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Put this information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822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information about the </a:t>
            </a:r>
            <a:r>
              <a:rPr lang="en-US" dirty="0" err="1" smtClean="0"/>
              <a:t>soilder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807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 can add in maps of the place where the soldier </a:t>
            </a:r>
            <a:r>
              <a:rPr lang="en-US" dirty="0" err="1" smtClean="0"/>
              <a:t>served.or</a:t>
            </a:r>
            <a:r>
              <a:rPr lang="en-US" dirty="0" smtClean="0"/>
              <a:t> any other things related to the places these soldiers where.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496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the documents say? Add in other info here.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096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information from Documents on website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144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info from documents on website.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955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153</Words>
  <Application>Microsoft Office PowerPoint</Application>
  <PresentationFormat>Widescreen</PresentationFormat>
  <Paragraphs>13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The Great War</vt:lpstr>
      <vt:lpstr>See the document “Example Newfoundland Regiment Lexinewell”</vt:lpstr>
      <vt:lpstr>More information about the soilder</vt:lpstr>
      <vt:lpstr>You can add in maps of the place where the soldier served.or any other things related to the places these soldiers where.</vt:lpstr>
      <vt:lpstr>What do the documents say? Add in other info here.</vt:lpstr>
      <vt:lpstr>More information from Documents on website</vt:lpstr>
      <vt:lpstr>More info from documents on website.</vt:lpstr>
    </vt:vector>
  </TitlesOfParts>
  <Company>Newfoundland Labrador English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Great War</dc:title>
  <dc:creator>Gibbons Donna</dc:creator>
  <cp:lastModifiedBy>Gibbons Donna</cp:lastModifiedBy>
  <cp:revision>2</cp:revision>
  <dcterms:created xsi:type="dcterms:W3CDTF">2015-11-12T14:12:41Z</dcterms:created>
  <dcterms:modified xsi:type="dcterms:W3CDTF">2015-11-12T14:22:35Z</dcterms:modified>
</cp:coreProperties>
</file>