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9FEBF194-8658-44F1-8C36-88B0FF9FCDDA}" type="datetimeFigureOut">
              <a:rPr lang="en-CA" smtClean="0"/>
              <a:t>29/09/2015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D6D2E082-7604-401B-8FE5-11EDE551E2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5167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2656-BCC4-48F0-9A51-14E086E85D87}" type="datetimeFigureOut">
              <a:rPr lang="en-CA" smtClean="0"/>
              <a:pPr/>
              <a:t>29/09/2015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7E81F-728E-42FE-BF7B-CAA6EB28C57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en-CA" dirty="0" smtClean="0"/>
              <a:t>NL Studies  (1) or (2)</a:t>
            </a:r>
            <a:br>
              <a:rPr lang="en-CA" dirty="0" smtClean="0"/>
            </a:br>
            <a:r>
              <a:rPr lang="en-CA" dirty="0" smtClean="0"/>
              <a:t>Photography </a:t>
            </a:r>
            <a:r>
              <a:rPr lang="en-CA" dirty="0" smtClean="0"/>
              <a:t>Assignment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733256"/>
            <a:ext cx="6400800" cy="960512"/>
          </a:xfrm>
        </p:spPr>
        <p:txBody>
          <a:bodyPr/>
          <a:lstStyle/>
          <a:p>
            <a:r>
              <a:rPr lang="en-CA" dirty="0" smtClean="0"/>
              <a:t>Submitted by</a:t>
            </a:r>
            <a:r>
              <a:rPr lang="en-CA" dirty="0" smtClean="0"/>
              <a:t>:</a:t>
            </a:r>
            <a:endParaRPr lang="en-CA" dirty="0"/>
          </a:p>
        </p:txBody>
      </p:sp>
      <p:pic>
        <p:nvPicPr>
          <p:cNvPr id="13314" name="Picture 2" descr="http://www.smiley-faces.org/wallpaper/smiley-face-wallpaper-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5040560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dirty="0" smtClean="0"/>
              <a:t>#1. Symmetrical – 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728192"/>
          </a:xfrm>
        </p:spPr>
        <p:txBody>
          <a:bodyPr/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2.Assymetrical </a:t>
            </a:r>
            <a:r>
              <a:rPr lang="en-CA" dirty="0" smtClean="0"/>
              <a:t>-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229600" cy="968971"/>
          </a:xfrm>
        </p:spPr>
        <p:txBody>
          <a:bodyPr>
            <a:normAutofit/>
          </a:bodyPr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Line </a:t>
            </a:r>
            <a:r>
              <a:rPr lang="en-CA" dirty="0" smtClean="0"/>
              <a:t>-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</p:spPr>
        <p:txBody>
          <a:bodyPr/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Shape </a:t>
            </a:r>
            <a:r>
              <a:rPr lang="en-CA" dirty="0" smtClean="0"/>
              <a:t>-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368152"/>
          </a:xfrm>
        </p:spPr>
        <p:txBody>
          <a:bodyPr>
            <a:normAutofit/>
          </a:bodyPr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Texture </a:t>
            </a:r>
            <a:r>
              <a:rPr lang="en-CA" dirty="0" smtClean="0"/>
              <a:t>-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584176"/>
          </a:xfrm>
        </p:spPr>
        <p:txBody>
          <a:bodyPr>
            <a:normAutofit/>
          </a:bodyPr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Perspective -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6612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Explanation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 Light –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4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Explanation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Photo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8. Color –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373216"/>
            <a:ext cx="8229600" cy="1484784"/>
          </a:xfrm>
        </p:spPr>
        <p:txBody>
          <a:bodyPr>
            <a:normAutofit/>
          </a:bodyPr>
          <a:lstStyle/>
          <a:p>
            <a:r>
              <a:rPr lang="en-CA" dirty="0" smtClean="0"/>
              <a:t>Explanation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NL Studies  (1) or (2) Photography Assignment</vt:lpstr>
      <vt:lpstr>#1. Symmetrical –  </vt:lpstr>
      <vt:lpstr>2.Assymetrical -</vt:lpstr>
      <vt:lpstr>3. Line -</vt:lpstr>
      <vt:lpstr>4. Shape -</vt:lpstr>
      <vt:lpstr>5. Texture -</vt:lpstr>
      <vt:lpstr>6. Perspective - </vt:lpstr>
      <vt:lpstr>7. Light – </vt:lpstr>
      <vt:lpstr>8. Color – 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Photography Assignment</dc:title>
  <dc:creator>nclancey</dc:creator>
  <cp:lastModifiedBy>Gibbons Donna</cp:lastModifiedBy>
  <cp:revision>11</cp:revision>
  <dcterms:created xsi:type="dcterms:W3CDTF">2014-09-30T18:04:56Z</dcterms:created>
  <dcterms:modified xsi:type="dcterms:W3CDTF">2015-09-29T23:53:18Z</dcterms:modified>
</cp:coreProperties>
</file>