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8" r:id="rId4"/>
    <p:sldId id="270" r:id="rId5"/>
    <p:sldId id="269" r:id="rId6"/>
    <p:sldId id="257" r:id="rId7"/>
    <p:sldId id="266" r:id="rId8"/>
    <p:sldId id="267" r:id="rId9"/>
    <p:sldId id="258" r:id="rId10"/>
    <p:sldId id="259" r:id="rId11"/>
    <p:sldId id="260" r:id="rId12"/>
    <p:sldId id="272" r:id="rId13"/>
    <p:sldId id="26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9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9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8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4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7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9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32C5-87CA-4B45-BB8C-DFD84BACE1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A9AD-AB80-8345-BA63-FD29F913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5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325"/>
            <a:ext cx="7772400" cy="1470025"/>
          </a:xfrm>
        </p:spPr>
        <p:txBody>
          <a:bodyPr/>
          <a:lstStyle/>
          <a:p>
            <a:r>
              <a:rPr lang="en-US" dirty="0" smtClean="0"/>
              <a:t>Topic 1.9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dirty="0" smtClean="0"/>
              <a:t>Why does Culture change?</a:t>
            </a:r>
          </a:p>
          <a:p>
            <a:r>
              <a:rPr lang="en-US" dirty="0" smtClean="0"/>
              <a:t>“Hey Class, why do you think it changes?”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5" y="1397000"/>
            <a:ext cx="53594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u="sng" dirty="0">
                <a:latin typeface="Arial" charset="0"/>
                <a:ea typeface="ＭＳ Ｐゴシック" charset="0"/>
              </a:rPr>
              <a:t>2. Relocation Diffusion </a:t>
            </a:r>
            <a:r>
              <a:rPr lang="en-US" dirty="0">
                <a:latin typeface="Arial" charset="0"/>
                <a:ea typeface="ＭＳ Ｐゴシック" charset="0"/>
              </a:rPr>
              <a:t>– When an idea, object or technique is introduced to a culture from an external source, </a:t>
            </a:r>
            <a:r>
              <a:rPr lang="en-US" dirty="0" err="1">
                <a:latin typeface="Arial" charset="0"/>
                <a:ea typeface="ＭＳ Ｐゴシック" charset="0"/>
              </a:rPr>
              <a:t>Eg</a:t>
            </a:r>
            <a:r>
              <a:rPr lang="en-US" dirty="0">
                <a:latin typeface="Arial" charset="0"/>
                <a:ea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</a:rPr>
              <a:t>Pizza – Its here to stay!!!!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445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5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u="sng" dirty="0">
                <a:latin typeface="Arial" charset="0"/>
                <a:ea typeface="ＭＳ Ｐゴシック" charset="0"/>
              </a:rPr>
              <a:t>3. Large-Scale Interaction </a:t>
            </a:r>
            <a:r>
              <a:rPr lang="en-US" dirty="0">
                <a:latin typeface="Arial" charset="0"/>
                <a:ea typeface="ＭＳ Ｐゴシック" charset="0"/>
              </a:rPr>
              <a:t>– When two cultures interact, each culture will be altered. </a:t>
            </a:r>
          </a:p>
          <a:p>
            <a:pPr marL="0" indent="0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   </a:t>
            </a:r>
            <a:r>
              <a:rPr lang="en-US" b="1" u="sng" dirty="0">
                <a:latin typeface="Arial" charset="0"/>
                <a:ea typeface="ＭＳ Ｐゴシック" charset="0"/>
              </a:rPr>
              <a:t>a. Acculturation</a:t>
            </a:r>
            <a:r>
              <a:rPr lang="en-US" dirty="0">
                <a:latin typeface="Arial" charset="0"/>
                <a:ea typeface="ＭＳ Ｐゴシック" charset="0"/>
              </a:rPr>
              <a:t>: When one culture dominates another culture. </a:t>
            </a:r>
            <a:r>
              <a:rPr lang="en-US" dirty="0" err="1">
                <a:latin typeface="Arial" charset="0"/>
                <a:ea typeface="ＭＳ Ｐゴシック" charset="0"/>
              </a:rPr>
              <a:t>Eg</a:t>
            </a:r>
            <a:r>
              <a:rPr lang="en-US" dirty="0">
                <a:latin typeface="Arial" charset="0"/>
                <a:ea typeface="ＭＳ Ｐゴシック" charset="0"/>
              </a:rPr>
              <a:t>. Native being dominated by “White” culture.</a:t>
            </a:r>
          </a:p>
          <a:p>
            <a:pPr marL="0" indent="0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   </a:t>
            </a:r>
            <a:r>
              <a:rPr lang="en-US" b="1" u="sng" dirty="0">
                <a:latin typeface="Arial" charset="0"/>
                <a:ea typeface="ＭＳ Ｐゴシック" charset="0"/>
              </a:rPr>
              <a:t>b. Transculturation: </a:t>
            </a:r>
            <a:r>
              <a:rPr lang="en-US" dirty="0">
                <a:latin typeface="Arial" charset="0"/>
                <a:ea typeface="ＭＳ Ｐゴシック" charset="0"/>
              </a:rPr>
              <a:t>Two cultures interact and a relatively equal change in both groups occurs. </a:t>
            </a:r>
          </a:p>
          <a:p>
            <a:pPr marL="0" indent="0">
              <a:buFontTx/>
              <a:buNone/>
            </a:pPr>
            <a:r>
              <a:rPr lang="en-US" dirty="0" err="1">
                <a:latin typeface="Arial" charset="0"/>
                <a:ea typeface="ＭＳ Ｐゴシック" charset="0"/>
              </a:rPr>
              <a:t>Eg</a:t>
            </a:r>
            <a:r>
              <a:rPr lang="en-US" dirty="0">
                <a:latin typeface="Arial" charset="0"/>
                <a:ea typeface="ＭＳ Ｐゴシック" charset="0"/>
              </a:rPr>
              <a:t>. 2 cultures </a:t>
            </a:r>
            <a:r>
              <a:rPr lang="en-US" dirty="0" smtClean="0">
                <a:latin typeface="Arial" charset="0"/>
                <a:ea typeface="ＭＳ Ｐゴシック" charset="0"/>
              </a:rPr>
              <a:t>interacting. 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27" name="SMARTInkShape-Group1"/>
          <p:cNvGrpSpPr/>
          <p:nvPr/>
        </p:nvGrpSpPr>
        <p:grpSpPr>
          <a:xfrm>
            <a:off x="6294222" y="2301240"/>
            <a:ext cx="2560218" cy="776778"/>
            <a:chOff x="6294222" y="2301240"/>
            <a:chExt cx="2560218" cy="776778"/>
          </a:xfrm>
        </p:grpSpPr>
        <p:sp>
          <p:nvSpPr>
            <p:cNvPr id="15" name="SMARTInkShape-1"/>
            <p:cNvSpPr/>
            <p:nvPr/>
          </p:nvSpPr>
          <p:spPr>
            <a:xfrm>
              <a:off x="6294222" y="2708400"/>
              <a:ext cx="167538" cy="263401"/>
            </a:xfrm>
            <a:custGeom>
              <a:avLst/>
              <a:gdLst/>
              <a:ahLst/>
              <a:cxnLst/>
              <a:rect l="0" t="0" r="0" b="0"/>
              <a:pathLst>
                <a:path w="167538" h="263401">
                  <a:moveTo>
                    <a:pt x="45619" y="263400"/>
                  </a:moveTo>
                  <a:lnTo>
                    <a:pt x="41573" y="259355"/>
                  </a:lnTo>
                  <a:lnTo>
                    <a:pt x="39586" y="255111"/>
                  </a:lnTo>
                  <a:lnTo>
                    <a:pt x="39057" y="252794"/>
                  </a:lnTo>
                  <a:lnTo>
                    <a:pt x="37857" y="251249"/>
                  </a:lnTo>
                  <a:lnTo>
                    <a:pt x="34266" y="249533"/>
                  </a:lnTo>
                  <a:lnTo>
                    <a:pt x="32970" y="248229"/>
                  </a:lnTo>
                  <a:lnTo>
                    <a:pt x="31530" y="244522"/>
                  </a:lnTo>
                  <a:lnTo>
                    <a:pt x="30299" y="243194"/>
                  </a:lnTo>
                  <a:lnTo>
                    <a:pt x="26675" y="241720"/>
                  </a:lnTo>
                  <a:lnTo>
                    <a:pt x="25369" y="240480"/>
                  </a:lnTo>
                  <a:lnTo>
                    <a:pt x="22141" y="232849"/>
                  </a:lnTo>
                  <a:lnTo>
                    <a:pt x="17589" y="227066"/>
                  </a:lnTo>
                  <a:lnTo>
                    <a:pt x="15017" y="219991"/>
                  </a:lnTo>
                  <a:lnTo>
                    <a:pt x="10117" y="212532"/>
                  </a:lnTo>
                  <a:lnTo>
                    <a:pt x="1058" y="181671"/>
                  </a:lnTo>
                  <a:lnTo>
                    <a:pt x="0" y="151600"/>
                  </a:lnTo>
                  <a:lnTo>
                    <a:pt x="7051" y="117030"/>
                  </a:lnTo>
                  <a:lnTo>
                    <a:pt x="8157" y="107753"/>
                  </a:lnTo>
                  <a:lnTo>
                    <a:pt x="16913" y="75116"/>
                  </a:lnTo>
                  <a:lnTo>
                    <a:pt x="40568" y="40232"/>
                  </a:lnTo>
                  <a:lnTo>
                    <a:pt x="51550" y="29789"/>
                  </a:lnTo>
                  <a:lnTo>
                    <a:pt x="73698" y="15333"/>
                  </a:lnTo>
                  <a:lnTo>
                    <a:pt x="111763" y="5512"/>
                  </a:lnTo>
                  <a:lnTo>
                    <a:pt x="126762" y="3709"/>
                  </a:lnTo>
                  <a:lnTo>
                    <a:pt x="135587" y="379"/>
                  </a:lnTo>
                  <a:lnTo>
                    <a:pt x="139463" y="0"/>
                  </a:lnTo>
                  <a:lnTo>
                    <a:pt x="167537" y="43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2"/>
            <p:cNvSpPr/>
            <p:nvPr/>
          </p:nvSpPr>
          <p:spPr>
            <a:xfrm>
              <a:off x="6659880" y="2811780"/>
              <a:ext cx="1" cy="15241"/>
            </a:xfrm>
            <a:custGeom>
              <a:avLst/>
              <a:gdLst/>
              <a:ahLst/>
              <a:cxnLst/>
              <a:rect l="0" t="0" r="0" b="0"/>
              <a:pathLst>
                <a:path w="1" h="15241">
                  <a:moveTo>
                    <a:pt x="0" y="1524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3"/>
            <p:cNvSpPr/>
            <p:nvPr/>
          </p:nvSpPr>
          <p:spPr>
            <a:xfrm>
              <a:off x="6541479" y="2827020"/>
              <a:ext cx="225082" cy="83782"/>
            </a:xfrm>
            <a:custGeom>
              <a:avLst/>
              <a:gdLst/>
              <a:ahLst/>
              <a:cxnLst/>
              <a:rect l="0" t="0" r="0" b="0"/>
              <a:pathLst>
                <a:path w="225082" h="83782">
                  <a:moveTo>
                    <a:pt x="26961" y="22860"/>
                  </a:moveTo>
                  <a:lnTo>
                    <a:pt x="16355" y="22860"/>
                  </a:lnTo>
                  <a:lnTo>
                    <a:pt x="11523" y="25118"/>
                  </a:lnTo>
                  <a:lnTo>
                    <a:pt x="9049" y="26905"/>
                  </a:lnTo>
                  <a:lnTo>
                    <a:pt x="6300" y="31149"/>
                  </a:lnTo>
                  <a:lnTo>
                    <a:pt x="4232" y="35857"/>
                  </a:lnTo>
                  <a:lnTo>
                    <a:pt x="490" y="40772"/>
                  </a:lnTo>
                  <a:lnTo>
                    <a:pt x="0" y="42422"/>
                  </a:lnTo>
                  <a:lnTo>
                    <a:pt x="520" y="43521"/>
                  </a:lnTo>
                  <a:lnTo>
                    <a:pt x="1713" y="44254"/>
                  </a:lnTo>
                  <a:lnTo>
                    <a:pt x="2508" y="45589"/>
                  </a:lnTo>
                  <a:lnTo>
                    <a:pt x="3629" y="51514"/>
                  </a:lnTo>
                  <a:lnTo>
                    <a:pt x="3892" y="56197"/>
                  </a:lnTo>
                  <a:lnTo>
                    <a:pt x="6266" y="61101"/>
                  </a:lnTo>
                  <a:lnTo>
                    <a:pt x="22008" y="78748"/>
                  </a:lnTo>
                  <a:lnTo>
                    <a:pt x="29275" y="81566"/>
                  </a:lnTo>
                  <a:lnTo>
                    <a:pt x="63934" y="83781"/>
                  </a:lnTo>
                  <a:lnTo>
                    <a:pt x="90403" y="82971"/>
                  </a:lnTo>
                  <a:lnTo>
                    <a:pt x="104905" y="77789"/>
                  </a:lnTo>
                  <a:lnTo>
                    <a:pt x="118918" y="74413"/>
                  </a:lnTo>
                  <a:lnTo>
                    <a:pt x="146669" y="60803"/>
                  </a:lnTo>
                  <a:lnTo>
                    <a:pt x="181091" y="38096"/>
                  </a:lnTo>
                  <a:lnTo>
                    <a:pt x="189443" y="32171"/>
                  </a:lnTo>
                  <a:lnTo>
                    <a:pt x="212279" y="5394"/>
                  </a:lnTo>
                  <a:lnTo>
                    <a:pt x="217415" y="2397"/>
                  </a:lnTo>
                  <a:lnTo>
                    <a:pt x="225081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Shape-4"/>
            <p:cNvSpPr/>
            <p:nvPr/>
          </p:nvSpPr>
          <p:spPr>
            <a:xfrm>
              <a:off x="6522824" y="2804190"/>
              <a:ext cx="144585" cy="121891"/>
            </a:xfrm>
            <a:custGeom>
              <a:avLst/>
              <a:gdLst/>
              <a:ahLst/>
              <a:cxnLst/>
              <a:rect l="0" t="0" r="0" b="0"/>
              <a:pathLst>
                <a:path w="144585" h="121891">
                  <a:moveTo>
                    <a:pt x="137056" y="99030"/>
                  </a:moveTo>
                  <a:lnTo>
                    <a:pt x="137056" y="62501"/>
                  </a:lnTo>
                  <a:lnTo>
                    <a:pt x="137056" y="59438"/>
                  </a:lnTo>
                  <a:lnTo>
                    <a:pt x="139314" y="53776"/>
                  </a:lnTo>
                  <a:lnTo>
                    <a:pt x="142294" y="48437"/>
                  </a:lnTo>
                  <a:lnTo>
                    <a:pt x="144205" y="38111"/>
                  </a:lnTo>
                  <a:lnTo>
                    <a:pt x="144584" y="27918"/>
                  </a:lnTo>
                  <a:lnTo>
                    <a:pt x="142378" y="22834"/>
                  </a:lnTo>
                  <a:lnTo>
                    <a:pt x="125714" y="3870"/>
                  </a:lnTo>
                  <a:lnTo>
                    <a:pt x="121291" y="1703"/>
                  </a:lnTo>
                  <a:lnTo>
                    <a:pt x="110566" y="71"/>
                  </a:lnTo>
                  <a:lnTo>
                    <a:pt x="99669" y="0"/>
                  </a:lnTo>
                  <a:lnTo>
                    <a:pt x="92781" y="2241"/>
                  </a:lnTo>
                  <a:lnTo>
                    <a:pt x="86898" y="5213"/>
                  </a:lnTo>
                  <a:lnTo>
                    <a:pt x="78827" y="7732"/>
                  </a:lnTo>
                  <a:lnTo>
                    <a:pt x="41244" y="35551"/>
                  </a:lnTo>
                  <a:lnTo>
                    <a:pt x="3918" y="72149"/>
                  </a:lnTo>
                  <a:lnTo>
                    <a:pt x="1684" y="76641"/>
                  </a:lnTo>
                  <a:lnTo>
                    <a:pt x="53" y="91451"/>
                  </a:lnTo>
                  <a:lnTo>
                    <a:pt x="0" y="93977"/>
                  </a:lnTo>
                  <a:lnTo>
                    <a:pt x="813" y="95661"/>
                  </a:lnTo>
                  <a:lnTo>
                    <a:pt x="2200" y="96785"/>
                  </a:lnTo>
                  <a:lnTo>
                    <a:pt x="3972" y="97533"/>
                  </a:lnTo>
                  <a:lnTo>
                    <a:pt x="5154" y="98879"/>
                  </a:lnTo>
                  <a:lnTo>
                    <a:pt x="6466" y="102632"/>
                  </a:lnTo>
                  <a:lnTo>
                    <a:pt x="7663" y="103971"/>
                  </a:lnTo>
                  <a:lnTo>
                    <a:pt x="11251" y="105460"/>
                  </a:lnTo>
                  <a:lnTo>
                    <a:pt x="12545" y="106703"/>
                  </a:lnTo>
                  <a:lnTo>
                    <a:pt x="13986" y="110343"/>
                  </a:lnTo>
                  <a:lnTo>
                    <a:pt x="15215" y="111652"/>
                  </a:lnTo>
                  <a:lnTo>
                    <a:pt x="18840" y="113106"/>
                  </a:lnTo>
                  <a:lnTo>
                    <a:pt x="20145" y="114341"/>
                  </a:lnTo>
                  <a:lnTo>
                    <a:pt x="21596" y="117970"/>
                  </a:lnTo>
                  <a:lnTo>
                    <a:pt x="22829" y="119277"/>
                  </a:lnTo>
                  <a:lnTo>
                    <a:pt x="30376" y="12189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Shape-5"/>
            <p:cNvSpPr/>
            <p:nvPr/>
          </p:nvSpPr>
          <p:spPr>
            <a:xfrm>
              <a:off x="6851438" y="2766150"/>
              <a:ext cx="210751" cy="311868"/>
            </a:xfrm>
            <a:custGeom>
              <a:avLst/>
              <a:gdLst/>
              <a:ahLst/>
              <a:cxnLst/>
              <a:rect l="0" t="0" r="0" b="0"/>
              <a:pathLst>
                <a:path w="210751" h="311868">
                  <a:moveTo>
                    <a:pt x="6562" y="83730"/>
                  </a:moveTo>
                  <a:lnTo>
                    <a:pt x="2517" y="87775"/>
                  </a:lnTo>
                  <a:lnTo>
                    <a:pt x="531" y="92019"/>
                  </a:lnTo>
                  <a:lnTo>
                    <a:pt x="0" y="94336"/>
                  </a:lnTo>
                  <a:lnTo>
                    <a:pt x="493" y="96727"/>
                  </a:lnTo>
                  <a:lnTo>
                    <a:pt x="11155" y="117780"/>
                  </a:lnTo>
                  <a:lnTo>
                    <a:pt x="22294" y="154628"/>
                  </a:lnTo>
                  <a:lnTo>
                    <a:pt x="31054" y="189945"/>
                  </a:lnTo>
                  <a:lnTo>
                    <a:pt x="34380" y="201210"/>
                  </a:lnTo>
                  <a:lnTo>
                    <a:pt x="40737" y="232504"/>
                  </a:lnTo>
                  <a:lnTo>
                    <a:pt x="44733" y="264169"/>
                  </a:lnTo>
                  <a:lnTo>
                    <a:pt x="52899" y="301743"/>
                  </a:lnTo>
                  <a:lnTo>
                    <a:pt x="59579" y="311867"/>
                  </a:lnTo>
                  <a:lnTo>
                    <a:pt x="55761" y="308148"/>
                  </a:lnTo>
                  <a:lnTo>
                    <a:pt x="53828" y="303980"/>
                  </a:lnTo>
                  <a:lnTo>
                    <a:pt x="45747" y="268692"/>
                  </a:lnTo>
                  <a:lnTo>
                    <a:pt x="42547" y="243690"/>
                  </a:lnTo>
                  <a:lnTo>
                    <a:pt x="31495" y="207234"/>
                  </a:lnTo>
                  <a:lnTo>
                    <a:pt x="23611" y="174375"/>
                  </a:lnTo>
                  <a:lnTo>
                    <a:pt x="15590" y="141011"/>
                  </a:lnTo>
                  <a:lnTo>
                    <a:pt x="12110" y="108363"/>
                  </a:lnTo>
                  <a:lnTo>
                    <a:pt x="7658" y="86620"/>
                  </a:lnTo>
                  <a:lnTo>
                    <a:pt x="6658" y="55821"/>
                  </a:lnTo>
                  <a:lnTo>
                    <a:pt x="8863" y="47901"/>
                  </a:lnTo>
                  <a:lnTo>
                    <a:pt x="11817" y="40713"/>
                  </a:lnTo>
                  <a:lnTo>
                    <a:pt x="13131" y="31874"/>
                  </a:lnTo>
                  <a:lnTo>
                    <a:pt x="15175" y="27992"/>
                  </a:lnTo>
                  <a:lnTo>
                    <a:pt x="21962" y="21422"/>
                  </a:lnTo>
                  <a:lnTo>
                    <a:pt x="49979" y="5095"/>
                  </a:lnTo>
                  <a:lnTo>
                    <a:pt x="75345" y="934"/>
                  </a:lnTo>
                  <a:lnTo>
                    <a:pt x="113193" y="0"/>
                  </a:lnTo>
                  <a:lnTo>
                    <a:pt x="130255" y="783"/>
                  </a:lnTo>
                  <a:lnTo>
                    <a:pt x="146881" y="6848"/>
                  </a:lnTo>
                  <a:lnTo>
                    <a:pt x="182789" y="27233"/>
                  </a:lnTo>
                  <a:lnTo>
                    <a:pt x="193303" y="36134"/>
                  </a:lnTo>
                  <a:lnTo>
                    <a:pt x="207061" y="58752"/>
                  </a:lnTo>
                  <a:lnTo>
                    <a:pt x="210750" y="73695"/>
                  </a:lnTo>
                  <a:lnTo>
                    <a:pt x="209354" y="81528"/>
                  </a:lnTo>
                  <a:lnTo>
                    <a:pt x="190771" y="110839"/>
                  </a:lnTo>
                  <a:lnTo>
                    <a:pt x="163772" y="137443"/>
                  </a:lnTo>
                  <a:lnTo>
                    <a:pt x="139592" y="153418"/>
                  </a:lnTo>
                  <a:lnTo>
                    <a:pt x="108036" y="163880"/>
                  </a:lnTo>
                  <a:lnTo>
                    <a:pt x="95123" y="165919"/>
                  </a:lnTo>
                  <a:lnTo>
                    <a:pt x="83740" y="164567"/>
                  </a:lnTo>
                  <a:lnTo>
                    <a:pt x="63573" y="159694"/>
                  </a:lnTo>
                  <a:lnTo>
                    <a:pt x="57865" y="156156"/>
                  </a:lnTo>
                  <a:lnTo>
                    <a:pt x="49890" y="145359"/>
                  </a:lnTo>
                  <a:lnTo>
                    <a:pt x="46212" y="135481"/>
                  </a:lnTo>
                  <a:lnTo>
                    <a:pt x="44662" y="12183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Shape-6"/>
            <p:cNvSpPr/>
            <p:nvPr/>
          </p:nvSpPr>
          <p:spPr>
            <a:xfrm>
              <a:off x="7170424" y="2735589"/>
              <a:ext cx="396237" cy="243832"/>
            </a:xfrm>
            <a:custGeom>
              <a:avLst/>
              <a:gdLst/>
              <a:ahLst/>
              <a:cxnLst/>
              <a:rect l="0" t="0" r="0" b="0"/>
              <a:pathLst>
                <a:path w="396237" h="243832">
                  <a:moveTo>
                    <a:pt x="30476" y="243831"/>
                  </a:moveTo>
                  <a:lnTo>
                    <a:pt x="30476" y="239786"/>
                  </a:lnTo>
                  <a:lnTo>
                    <a:pt x="28217" y="235542"/>
                  </a:lnTo>
                  <a:lnTo>
                    <a:pt x="25239" y="230834"/>
                  </a:lnTo>
                  <a:lnTo>
                    <a:pt x="15747" y="198577"/>
                  </a:lnTo>
                  <a:lnTo>
                    <a:pt x="14617" y="192391"/>
                  </a:lnTo>
                  <a:lnTo>
                    <a:pt x="8705" y="173797"/>
                  </a:lnTo>
                  <a:lnTo>
                    <a:pt x="6984" y="157528"/>
                  </a:lnTo>
                  <a:lnTo>
                    <a:pt x="1627" y="143026"/>
                  </a:lnTo>
                  <a:lnTo>
                    <a:pt x="92" y="105064"/>
                  </a:lnTo>
                  <a:lnTo>
                    <a:pt x="0" y="68236"/>
                  </a:lnTo>
                  <a:lnTo>
                    <a:pt x="844" y="59109"/>
                  </a:lnTo>
                  <a:lnTo>
                    <a:pt x="6081" y="49211"/>
                  </a:lnTo>
                  <a:lnTo>
                    <a:pt x="25435" y="27968"/>
                  </a:lnTo>
                  <a:lnTo>
                    <a:pt x="32751" y="25125"/>
                  </a:lnTo>
                  <a:lnTo>
                    <a:pt x="67187" y="23051"/>
                  </a:lnTo>
                  <a:lnTo>
                    <a:pt x="101192" y="22869"/>
                  </a:lnTo>
                  <a:lnTo>
                    <a:pt x="114400" y="23705"/>
                  </a:lnTo>
                  <a:lnTo>
                    <a:pt x="152253" y="38290"/>
                  </a:lnTo>
                  <a:lnTo>
                    <a:pt x="162493" y="42413"/>
                  </a:lnTo>
                  <a:lnTo>
                    <a:pt x="176931" y="45580"/>
                  </a:lnTo>
                  <a:lnTo>
                    <a:pt x="212827" y="62581"/>
                  </a:lnTo>
                  <a:lnTo>
                    <a:pt x="219367" y="67388"/>
                  </a:lnTo>
                  <a:lnTo>
                    <a:pt x="227395" y="68467"/>
                  </a:lnTo>
                  <a:lnTo>
                    <a:pt x="246791" y="68571"/>
                  </a:lnTo>
                  <a:lnTo>
                    <a:pt x="248346" y="67724"/>
                  </a:lnTo>
                  <a:lnTo>
                    <a:pt x="249383" y="66313"/>
                  </a:lnTo>
                  <a:lnTo>
                    <a:pt x="250073" y="64526"/>
                  </a:lnTo>
                  <a:lnTo>
                    <a:pt x="259136" y="57965"/>
                  </a:lnTo>
                  <a:lnTo>
                    <a:pt x="295017" y="42846"/>
                  </a:lnTo>
                  <a:lnTo>
                    <a:pt x="333061" y="20303"/>
                  </a:lnTo>
                  <a:lnTo>
                    <a:pt x="349890" y="13641"/>
                  </a:lnTo>
                  <a:lnTo>
                    <a:pt x="355318" y="10291"/>
                  </a:lnTo>
                  <a:lnTo>
                    <a:pt x="360553" y="8802"/>
                  </a:lnTo>
                  <a:lnTo>
                    <a:pt x="362288" y="7558"/>
                  </a:lnTo>
                  <a:lnTo>
                    <a:pt x="363443" y="5883"/>
                  </a:lnTo>
                  <a:lnTo>
                    <a:pt x="365716" y="93"/>
                  </a:lnTo>
                  <a:lnTo>
                    <a:pt x="355146" y="0"/>
                  </a:lnTo>
                  <a:lnTo>
                    <a:pt x="319820" y="15430"/>
                  </a:lnTo>
                  <a:lnTo>
                    <a:pt x="304733" y="25167"/>
                  </a:lnTo>
                  <a:lnTo>
                    <a:pt x="269233" y="54501"/>
                  </a:lnTo>
                  <a:lnTo>
                    <a:pt x="258040" y="67130"/>
                  </a:lnTo>
                  <a:lnTo>
                    <a:pt x="247519" y="86568"/>
                  </a:lnTo>
                  <a:lnTo>
                    <a:pt x="244320" y="107734"/>
                  </a:lnTo>
                  <a:lnTo>
                    <a:pt x="248025" y="120439"/>
                  </a:lnTo>
                  <a:lnTo>
                    <a:pt x="261761" y="143384"/>
                  </a:lnTo>
                  <a:lnTo>
                    <a:pt x="269019" y="150646"/>
                  </a:lnTo>
                  <a:lnTo>
                    <a:pt x="284882" y="159494"/>
                  </a:lnTo>
                  <a:lnTo>
                    <a:pt x="303411" y="165220"/>
                  </a:lnTo>
                  <a:lnTo>
                    <a:pt x="341186" y="173450"/>
                  </a:lnTo>
                  <a:lnTo>
                    <a:pt x="357629" y="176975"/>
                  </a:lnTo>
                  <a:lnTo>
                    <a:pt x="373226" y="181124"/>
                  </a:lnTo>
                  <a:lnTo>
                    <a:pt x="382623" y="182941"/>
                  </a:lnTo>
                  <a:lnTo>
                    <a:pt x="396236" y="19049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SMARTInkShape-7"/>
            <p:cNvSpPr/>
            <p:nvPr/>
          </p:nvSpPr>
          <p:spPr>
            <a:xfrm>
              <a:off x="7659719" y="2758533"/>
              <a:ext cx="249040" cy="182788"/>
            </a:xfrm>
            <a:custGeom>
              <a:avLst/>
              <a:gdLst/>
              <a:ahLst/>
              <a:cxnLst/>
              <a:rect l="0" t="0" r="0" b="0"/>
              <a:pathLst>
                <a:path w="249040" h="182788">
                  <a:moveTo>
                    <a:pt x="158401" y="7527"/>
                  </a:moveTo>
                  <a:lnTo>
                    <a:pt x="154356" y="3482"/>
                  </a:lnTo>
                  <a:lnTo>
                    <a:pt x="150112" y="1496"/>
                  </a:lnTo>
                  <a:lnTo>
                    <a:pt x="122356" y="0"/>
                  </a:lnTo>
                  <a:lnTo>
                    <a:pt x="88273" y="10521"/>
                  </a:lnTo>
                  <a:lnTo>
                    <a:pt x="50526" y="25346"/>
                  </a:lnTo>
                  <a:lnTo>
                    <a:pt x="40466" y="32662"/>
                  </a:lnTo>
                  <a:lnTo>
                    <a:pt x="27784" y="44043"/>
                  </a:lnTo>
                  <a:lnTo>
                    <a:pt x="3844" y="63314"/>
                  </a:lnTo>
                  <a:lnTo>
                    <a:pt x="810" y="68446"/>
                  </a:lnTo>
                  <a:lnTo>
                    <a:pt x="0" y="71000"/>
                  </a:lnTo>
                  <a:lnTo>
                    <a:pt x="306" y="73548"/>
                  </a:lnTo>
                  <a:lnTo>
                    <a:pt x="2906" y="78639"/>
                  </a:lnTo>
                  <a:lnTo>
                    <a:pt x="5631" y="80335"/>
                  </a:lnTo>
                  <a:lnTo>
                    <a:pt x="17556" y="82722"/>
                  </a:lnTo>
                  <a:lnTo>
                    <a:pt x="52847" y="88876"/>
                  </a:lnTo>
                  <a:lnTo>
                    <a:pt x="89969" y="91022"/>
                  </a:lnTo>
                  <a:lnTo>
                    <a:pt x="127941" y="97335"/>
                  </a:lnTo>
                  <a:lnTo>
                    <a:pt x="166023" y="99599"/>
                  </a:lnTo>
                  <a:lnTo>
                    <a:pt x="200076" y="109545"/>
                  </a:lnTo>
                  <a:lnTo>
                    <a:pt x="224525" y="121882"/>
                  </a:lnTo>
                  <a:lnTo>
                    <a:pt x="227884" y="124403"/>
                  </a:lnTo>
                  <a:lnTo>
                    <a:pt x="236131" y="127205"/>
                  </a:lnTo>
                  <a:lnTo>
                    <a:pt x="240701" y="127953"/>
                  </a:lnTo>
                  <a:lnTo>
                    <a:pt x="243748" y="129298"/>
                  </a:lnTo>
                  <a:lnTo>
                    <a:pt x="245779" y="131040"/>
                  </a:lnTo>
                  <a:lnTo>
                    <a:pt x="248036" y="135235"/>
                  </a:lnTo>
                  <a:lnTo>
                    <a:pt x="249039" y="139922"/>
                  </a:lnTo>
                  <a:lnTo>
                    <a:pt x="247612" y="142357"/>
                  </a:lnTo>
                  <a:lnTo>
                    <a:pt x="224964" y="159939"/>
                  </a:lnTo>
                  <a:lnTo>
                    <a:pt x="191303" y="177707"/>
                  </a:lnTo>
                  <a:lnTo>
                    <a:pt x="176146" y="181282"/>
                  </a:lnTo>
                  <a:lnTo>
                    <a:pt x="143161" y="182787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Shape-8"/>
            <p:cNvSpPr/>
            <p:nvPr/>
          </p:nvSpPr>
          <p:spPr>
            <a:xfrm>
              <a:off x="7963610" y="2744259"/>
              <a:ext cx="253982" cy="212302"/>
            </a:xfrm>
            <a:custGeom>
              <a:avLst/>
              <a:gdLst/>
              <a:ahLst/>
              <a:cxnLst/>
              <a:rect l="0" t="0" r="0" b="0"/>
              <a:pathLst>
                <a:path w="253982" h="212302">
                  <a:moveTo>
                    <a:pt x="159310" y="6561"/>
                  </a:moveTo>
                  <a:lnTo>
                    <a:pt x="148704" y="6561"/>
                  </a:lnTo>
                  <a:lnTo>
                    <a:pt x="143873" y="4303"/>
                  </a:lnTo>
                  <a:lnTo>
                    <a:pt x="141398" y="2516"/>
                  </a:lnTo>
                  <a:lnTo>
                    <a:pt x="125781" y="0"/>
                  </a:lnTo>
                  <a:lnTo>
                    <a:pt x="94102" y="7369"/>
                  </a:lnTo>
                  <a:lnTo>
                    <a:pt x="68870" y="16679"/>
                  </a:lnTo>
                  <a:lnTo>
                    <a:pt x="35985" y="39063"/>
                  </a:lnTo>
                  <a:lnTo>
                    <a:pt x="21641" y="48835"/>
                  </a:lnTo>
                  <a:lnTo>
                    <a:pt x="14943" y="57092"/>
                  </a:lnTo>
                  <a:lnTo>
                    <a:pt x="4680" y="64902"/>
                  </a:lnTo>
                  <a:lnTo>
                    <a:pt x="1685" y="70026"/>
                  </a:lnTo>
                  <a:lnTo>
                    <a:pt x="0" y="77670"/>
                  </a:lnTo>
                  <a:lnTo>
                    <a:pt x="610" y="79367"/>
                  </a:lnTo>
                  <a:lnTo>
                    <a:pt x="1863" y="80499"/>
                  </a:lnTo>
                  <a:lnTo>
                    <a:pt x="18411" y="87700"/>
                  </a:lnTo>
                  <a:lnTo>
                    <a:pt x="53752" y="90146"/>
                  </a:lnTo>
                  <a:lnTo>
                    <a:pt x="90878" y="94395"/>
                  </a:lnTo>
                  <a:lnTo>
                    <a:pt x="126476" y="98136"/>
                  </a:lnTo>
                  <a:lnTo>
                    <a:pt x="162574" y="108513"/>
                  </a:lnTo>
                  <a:lnTo>
                    <a:pt x="189588" y="114001"/>
                  </a:lnTo>
                  <a:lnTo>
                    <a:pt x="207604" y="123438"/>
                  </a:lnTo>
                  <a:lnTo>
                    <a:pt x="231503" y="129743"/>
                  </a:lnTo>
                  <a:lnTo>
                    <a:pt x="244879" y="138890"/>
                  </a:lnTo>
                  <a:lnTo>
                    <a:pt x="253056" y="150380"/>
                  </a:lnTo>
                  <a:lnTo>
                    <a:pt x="253981" y="154087"/>
                  </a:lnTo>
                  <a:lnTo>
                    <a:pt x="253750" y="157405"/>
                  </a:lnTo>
                  <a:lnTo>
                    <a:pt x="251237" y="163349"/>
                  </a:lnTo>
                  <a:lnTo>
                    <a:pt x="247297" y="168814"/>
                  </a:lnTo>
                  <a:lnTo>
                    <a:pt x="222284" y="184334"/>
                  </a:lnTo>
                  <a:lnTo>
                    <a:pt x="185724" y="199599"/>
                  </a:lnTo>
                  <a:lnTo>
                    <a:pt x="144070" y="21230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Shape-9"/>
            <p:cNvSpPr/>
            <p:nvPr/>
          </p:nvSpPr>
          <p:spPr>
            <a:xfrm>
              <a:off x="8237313" y="2773712"/>
              <a:ext cx="258988" cy="159413"/>
            </a:xfrm>
            <a:custGeom>
              <a:avLst/>
              <a:gdLst/>
              <a:ahLst/>
              <a:cxnLst/>
              <a:rect l="0" t="0" r="0" b="0"/>
              <a:pathLst>
                <a:path w="258988" h="159413">
                  <a:moveTo>
                    <a:pt x="7527" y="99028"/>
                  </a:moveTo>
                  <a:lnTo>
                    <a:pt x="966" y="99028"/>
                  </a:lnTo>
                  <a:lnTo>
                    <a:pt x="613" y="98182"/>
                  </a:lnTo>
                  <a:lnTo>
                    <a:pt x="0" y="92467"/>
                  </a:lnTo>
                  <a:lnTo>
                    <a:pt x="816" y="92114"/>
                  </a:lnTo>
                  <a:lnTo>
                    <a:pt x="36698" y="91416"/>
                  </a:lnTo>
                  <a:lnTo>
                    <a:pt x="72616" y="84848"/>
                  </a:lnTo>
                  <a:lnTo>
                    <a:pt x="88525" y="80057"/>
                  </a:lnTo>
                  <a:lnTo>
                    <a:pt x="124350" y="56484"/>
                  </a:lnTo>
                  <a:lnTo>
                    <a:pt x="160961" y="35553"/>
                  </a:lnTo>
                  <a:lnTo>
                    <a:pt x="169642" y="23870"/>
                  </a:lnTo>
                  <a:lnTo>
                    <a:pt x="174682" y="9407"/>
                  </a:lnTo>
                  <a:lnTo>
                    <a:pt x="175024" y="4082"/>
                  </a:lnTo>
                  <a:lnTo>
                    <a:pt x="174225" y="2711"/>
                  </a:lnTo>
                  <a:lnTo>
                    <a:pt x="172845" y="1797"/>
                  </a:lnTo>
                  <a:lnTo>
                    <a:pt x="168594" y="330"/>
                  </a:lnTo>
                  <a:lnTo>
                    <a:pt x="146426" y="0"/>
                  </a:lnTo>
                  <a:lnTo>
                    <a:pt x="138968" y="2240"/>
                  </a:lnTo>
                  <a:lnTo>
                    <a:pt x="101094" y="29452"/>
                  </a:lnTo>
                  <a:lnTo>
                    <a:pt x="84341" y="53511"/>
                  </a:lnTo>
                  <a:lnTo>
                    <a:pt x="79767" y="63558"/>
                  </a:lnTo>
                  <a:lnTo>
                    <a:pt x="70291" y="99033"/>
                  </a:lnTo>
                  <a:lnTo>
                    <a:pt x="68844" y="119349"/>
                  </a:lnTo>
                  <a:lnTo>
                    <a:pt x="70904" y="127251"/>
                  </a:lnTo>
                  <a:lnTo>
                    <a:pt x="79124" y="143268"/>
                  </a:lnTo>
                  <a:lnTo>
                    <a:pt x="82352" y="146301"/>
                  </a:lnTo>
                  <a:lnTo>
                    <a:pt x="104534" y="155614"/>
                  </a:lnTo>
                  <a:lnTo>
                    <a:pt x="137800" y="159412"/>
                  </a:lnTo>
                  <a:lnTo>
                    <a:pt x="170873" y="159066"/>
                  </a:lnTo>
                  <a:lnTo>
                    <a:pt x="204548" y="153942"/>
                  </a:lnTo>
                  <a:lnTo>
                    <a:pt x="225924" y="150577"/>
                  </a:lnTo>
                  <a:lnTo>
                    <a:pt x="258987" y="14474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10"/>
            <p:cNvSpPr/>
            <p:nvPr/>
          </p:nvSpPr>
          <p:spPr>
            <a:xfrm>
              <a:off x="8527235" y="2691030"/>
              <a:ext cx="327205" cy="265463"/>
            </a:xfrm>
            <a:custGeom>
              <a:avLst/>
              <a:gdLst/>
              <a:ahLst/>
              <a:cxnLst/>
              <a:rect l="0" t="0" r="0" b="0"/>
              <a:pathLst>
                <a:path w="327205" h="265463">
                  <a:moveTo>
                    <a:pt x="106225" y="113130"/>
                  </a:moveTo>
                  <a:lnTo>
                    <a:pt x="102179" y="117175"/>
                  </a:lnTo>
                  <a:lnTo>
                    <a:pt x="97936" y="119161"/>
                  </a:lnTo>
                  <a:lnTo>
                    <a:pt x="79733" y="126624"/>
                  </a:lnTo>
                  <a:lnTo>
                    <a:pt x="60289" y="138404"/>
                  </a:lnTo>
                  <a:lnTo>
                    <a:pt x="47459" y="151945"/>
                  </a:lnTo>
                  <a:lnTo>
                    <a:pt x="24187" y="184031"/>
                  </a:lnTo>
                  <a:lnTo>
                    <a:pt x="7322" y="219345"/>
                  </a:lnTo>
                  <a:lnTo>
                    <a:pt x="1850" y="232654"/>
                  </a:lnTo>
                  <a:lnTo>
                    <a:pt x="0" y="244737"/>
                  </a:lnTo>
                  <a:lnTo>
                    <a:pt x="4262" y="252337"/>
                  </a:lnTo>
                  <a:lnTo>
                    <a:pt x="10955" y="259667"/>
                  </a:lnTo>
                  <a:lnTo>
                    <a:pt x="16751" y="262924"/>
                  </a:lnTo>
                  <a:lnTo>
                    <a:pt x="43121" y="265301"/>
                  </a:lnTo>
                  <a:lnTo>
                    <a:pt x="62128" y="265462"/>
                  </a:lnTo>
                  <a:lnTo>
                    <a:pt x="98818" y="251201"/>
                  </a:lnTo>
                  <a:lnTo>
                    <a:pt x="136733" y="231626"/>
                  </a:lnTo>
                  <a:lnTo>
                    <a:pt x="170764" y="206994"/>
                  </a:lnTo>
                  <a:lnTo>
                    <a:pt x="199724" y="173406"/>
                  </a:lnTo>
                  <a:lnTo>
                    <a:pt x="229106" y="141136"/>
                  </a:lnTo>
                  <a:lnTo>
                    <a:pt x="238779" y="120017"/>
                  </a:lnTo>
                  <a:lnTo>
                    <a:pt x="242779" y="86599"/>
                  </a:lnTo>
                  <a:lnTo>
                    <a:pt x="242419" y="65148"/>
                  </a:lnTo>
                  <a:lnTo>
                    <a:pt x="227939" y="29326"/>
                  </a:lnTo>
                  <a:lnTo>
                    <a:pt x="217946" y="13038"/>
                  </a:lnTo>
                  <a:lnTo>
                    <a:pt x="206309" y="4357"/>
                  </a:lnTo>
                  <a:lnTo>
                    <a:pt x="192136" y="468"/>
                  </a:lnTo>
                  <a:lnTo>
                    <a:pt x="166939" y="0"/>
                  </a:lnTo>
                  <a:lnTo>
                    <a:pt x="139547" y="9479"/>
                  </a:lnTo>
                  <a:lnTo>
                    <a:pt x="122173" y="21754"/>
                  </a:lnTo>
                  <a:lnTo>
                    <a:pt x="116699" y="27645"/>
                  </a:lnTo>
                  <a:lnTo>
                    <a:pt x="111445" y="35908"/>
                  </a:lnTo>
                  <a:lnTo>
                    <a:pt x="107773" y="50080"/>
                  </a:lnTo>
                  <a:lnTo>
                    <a:pt x="107377" y="70886"/>
                  </a:lnTo>
                  <a:lnTo>
                    <a:pt x="119250" y="107352"/>
                  </a:lnTo>
                  <a:lnTo>
                    <a:pt x="131407" y="128232"/>
                  </a:lnTo>
                  <a:lnTo>
                    <a:pt x="165800" y="158838"/>
                  </a:lnTo>
                  <a:lnTo>
                    <a:pt x="195321" y="179167"/>
                  </a:lnTo>
                  <a:lnTo>
                    <a:pt x="228528" y="192559"/>
                  </a:lnTo>
                  <a:lnTo>
                    <a:pt x="264564" y="198341"/>
                  </a:lnTo>
                  <a:lnTo>
                    <a:pt x="296393" y="203340"/>
                  </a:lnTo>
                  <a:lnTo>
                    <a:pt x="327204" y="20457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11"/>
            <p:cNvSpPr/>
            <p:nvPr/>
          </p:nvSpPr>
          <p:spPr>
            <a:xfrm>
              <a:off x="8610600" y="2378231"/>
              <a:ext cx="242947" cy="258290"/>
            </a:xfrm>
            <a:custGeom>
              <a:avLst/>
              <a:gdLst/>
              <a:ahLst/>
              <a:cxnLst/>
              <a:rect l="0" t="0" r="0" b="0"/>
              <a:pathLst>
                <a:path w="242947" h="258290">
                  <a:moveTo>
                    <a:pt x="0" y="29689"/>
                  </a:moveTo>
                  <a:lnTo>
                    <a:pt x="0" y="25644"/>
                  </a:lnTo>
                  <a:lnTo>
                    <a:pt x="4046" y="15038"/>
                  </a:lnTo>
                  <a:lnTo>
                    <a:pt x="10547" y="8219"/>
                  </a:lnTo>
                  <a:lnTo>
                    <a:pt x="19081" y="3214"/>
                  </a:lnTo>
                  <a:lnTo>
                    <a:pt x="40615" y="0"/>
                  </a:lnTo>
                  <a:lnTo>
                    <a:pt x="73122" y="3410"/>
                  </a:lnTo>
                  <a:lnTo>
                    <a:pt x="106918" y="12237"/>
                  </a:lnTo>
                  <a:lnTo>
                    <a:pt x="143071" y="24392"/>
                  </a:lnTo>
                  <a:lnTo>
                    <a:pt x="174923" y="42848"/>
                  </a:lnTo>
                  <a:lnTo>
                    <a:pt x="211058" y="73881"/>
                  </a:lnTo>
                  <a:lnTo>
                    <a:pt x="221651" y="85736"/>
                  </a:lnTo>
                  <a:lnTo>
                    <a:pt x="238178" y="121486"/>
                  </a:lnTo>
                  <a:lnTo>
                    <a:pt x="239067" y="134270"/>
                  </a:lnTo>
                  <a:lnTo>
                    <a:pt x="238332" y="146443"/>
                  </a:lnTo>
                  <a:lnTo>
                    <a:pt x="242946" y="178367"/>
                  </a:lnTo>
                  <a:lnTo>
                    <a:pt x="236027" y="215040"/>
                  </a:lnTo>
                  <a:lnTo>
                    <a:pt x="226852" y="242376"/>
                  </a:lnTo>
                  <a:lnTo>
                    <a:pt x="223589" y="247830"/>
                  </a:lnTo>
                  <a:lnTo>
                    <a:pt x="220981" y="25828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Shape-12"/>
            <p:cNvSpPr/>
            <p:nvPr/>
          </p:nvSpPr>
          <p:spPr>
            <a:xfrm>
              <a:off x="8542342" y="2301240"/>
              <a:ext cx="243520" cy="281939"/>
            </a:xfrm>
            <a:custGeom>
              <a:avLst/>
              <a:gdLst/>
              <a:ahLst/>
              <a:cxnLst/>
              <a:rect l="0" t="0" r="0" b="0"/>
              <a:pathLst>
                <a:path w="243520" h="281939">
                  <a:moveTo>
                    <a:pt x="91118" y="129540"/>
                  </a:moveTo>
                  <a:lnTo>
                    <a:pt x="69161" y="129540"/>
                  </a:lnTo>
                  <a:lnTo>
                    <a:pt x="62168" y="131798"/>
                  </a:lnTo>
                  <a:lnTo>
                    <a:pt x="45532" y="144978"/>
                  </a:lnTo>
                  <a:lnTo>
                    <a:pt x="42947" y="147452"/>
                  </a:lnTo>
                  <a:lnTo>
                    <a:pt x="40074" y="154716"/>
                  </a:lnTo>
                  <a:lnTo>
                    <a:pt x="37913" y="181535"/>
                  </a:lnTo>
                  <a:lnTo>
                    <a:pt x="45547" y="215970"/>
                  </a:lnTo>
                  <a:lnTo>
                    <a:pt x="52250" y="245539"/>
                  </a:lnTo>
                  <a:lnTo>
                    <a:pt x="53018" y="281934"/>
                  </a:lnTo>
                  <a:lnTo>
                    <a:pt x="48972" y="281938"/>
                  </a:lnTo>
                  <a:lnTo>
                    <a:pt x="47781" y="281092"/>
                  </a:lnTo>
                  <a:lnTo>
                    <a:pt x="46986" y="279682"/>
                  </a:lnTo>
                  <a:lnTo>
                    <a:pt x="46456" y="277895"/>
                  </a:lnTo>
                  <a:lnTo>
                    <a:pt x="39507" y="266502"/>
                  </a:lnTo>
                  <a:lnTo>
                    <a:pt x="38931" y="264027"/>
                  </a:lnTo>
                  <a:lnTo>
                    <a:pt x="31898" y="251442"/>
                  </a:lnTo>
                  <a:lnTo>
                    <a:pt x="22465" y="224225"/>
                  </a:lnTo>
                  <a:lnTo>
                    <a:pt x="17530" y="215262"/>
                  </a:lnTo>
                  <a:lnTo>
                    <a:pt x="9749" y="180398"/>
                  </a:lnTo>
                  <a:lnTo>
                    <a:pt x="765" y="143329"/>
                  </a:lnTo>
                  <a:lnTo>
                    <a:pt x="0" y="134942"/>
                  </a:lnTo>
                  <a:lnTo>
                    <a:pt x="11037" y="100417"/>
                  </a:lnTo>
                  <a:lnTo>
                    <a:pt x="17708" y="93172"/>
                  </a:lnTo>
                  <a:lnTo>
                    <a:pt x="53990" y="65951"/>
                  </a:lnTo>
                  <a:lnTo>
                    <a:pt x="91984" y="48475"/>
                  </a:lnTo>
                  <a:lnTo>
                    <a:pt x="129331" y="35588"/>
                  </a:lnTo>
                  <a:lnTo>
                    <a:pt x="167334" y="19090"/>
                  </a:lnTo>
                  <a:lnTo>
                    <a:pt x="204751" y="9547"/>
                  </a:lnTo>
                  <a:lnTo>
                    <a:pt x="214434" y="7629"/>
                  </a:lnTo>
                  <a:lnTo>
                    <a:pt x="230334" y="1172"/>
                  </a:lnTo>
                  <a:lnTo>
                    <a:pt x="243518" y="0"/>
                  </a:lnTo>
                  <a:lnTo>
                    <a:pt x="243519" y="76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085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79"/>
            <a:ext cx="8229600" cy="6504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Acculturation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68" y="915109"/>
            <a:ext cx="7979932" cy="57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CA">
                <a:latin typeface="Arial" charset="0"/>
                <a:ea typeface="ＭＳ Ｐゴシック" charset="0"/>
              </a:rPr>
              <a:t>Journal Entry #2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latin typeface="Arial" charset="0"/>
                <a:ea typeface="ＭＳ Ｐゴシック" charset="0"/>
              </a:rPr>
              <a:t>Check out </a:t>
            </a:r>
            <a:r>
              <a:rPr lang="en-CA" dirty="0">
                <a:latin typeface="Arial" charset="0"/>
                <a:ea typeface="ＭＳ Ｐゴシック" charset="0"/>
              </a:rPr>
              <a:t>page 84-85 in your book.</a:t>
            </a:r>
          </a:p>
          <a:p>
            <a:r>
              <a:rPr lang="en-CA" dirty="0">
                <a:latin typeface="Arial" charset="0"/>
                <a:ea typeface="ＭＳ Ｐゴシック" charset="0"/>
              </a:rPr>
              <a:t>Think about 2 things that you cannot imagine living without. (you may use the items on page 84-85 as ideas). </a:t>
            </a:r>
          </a:p>
          <a:p>
            <a:r>
              <a:rPr lang="en-CA" dirty="0">
                <a:latin typeface="Arial" charset="0"/>
                <a:ea typeface="ＭＳ Ｐゴシック" charset="0"/>
              </a:rPr>
              <a:t>Write a paragraph about each item. </a:t>
            </a:r>
          </a:p>
          <a:p>
            <a:r>
              <a:rPr lang="en-CA" dirty="0">
                <a:latin typeface="Arial" charset="0"/>
                <a:ea typeface="ＭＳ Ｐゴシック" charset="0"/>
              </a:rPr>
              <a:t>Include in your paragraph:</a:t>
            </a:r>
          </a:p>
          <a:p>
            <a:pPr>
              <a:buFontTx/>
              <a:buNone/>
            </a:pPr>
            <a:r>
              <a:rPr lang="en-CA" dirty="0">
                <a:latin typeface="Arial" charset="0"/>
                <a:ea typeface="ＭＳ Ｐゴシック" charset="0"/>
              </a:rPr>
              <a:t>	- What was life like before this item.</a:t>
            </a:r>
          </a:p>
          <a:p>
            <a:pPr>
              <a:buFontTx/>
              <a:buNone/>
            </a:pPr>
            <a:r>
              <a:rPr lang="en-CA" dirty="0">
                <a:latin typeface="Arial" charset="0"/>
                <a:ea typeface="ＭＳ Ｐゴシック" charset="0"/>
              </a:rPr>
              <a:t>	- What is life like now? (</a:t>
            </a:r>
            <a:r>
              <a:rPr lang="en-CA" dirty="0" err="1">
                <a:latin typeface="Arial" charset="0"/>
                <a:ea typeface="ＭＳ Ｐゴシック" charset="0"/>
              </a:rPr>
              <a:t>Ie</a:t>
            </a:r>
            <a:r>
              <a:rPr lang="en-CA" dirty="0">
                <a:latin typeface="Arial" charset="0"/>
                <a:ea typeface="ＭＳ Ｐゴシック" charset="0"/>
              </a:rPr>
              <a:t>. Why could you not live without this item.</a:t>
            </a:r>
          </a:p>
          <a:p>
            <a:pPr>
              <a:buFontTx/>
              <a:buNone/>
            </a:pPr>
            <a:r>
              <a:rPr lang="en-CA" dirty="0">
                <a:latin typeface="Arial" charset="0"/>
                <a:ea typeface="ＭＳ Ｐゴシック" charset="0"/>
              </a:rPr>
              <a:t>Total response (Including 2 paragraphs) should be ½ page at least on </a:t>
            </a:r>
            <a:r>
              <a:rPr lang="en-CA" dirty="0" err="1">
                <a:latin typeface="Arial" charset="0"/>
                <a:ea typeface="ＭＳ Ｐゴシック" charset="0"/>
              </a:rPr>
              <a:t>looseleaf</a:t>
            </a:r>
            <a:r>
              <a:rPr lang="en-CA" dirty="0">
                <a:latin typeface="Arial" charset="0"/>
                <a:ea typeface="ＭＳ Ｐゴシック" charset="0"/>
              </a:rPr>
              <a:t>!!</a:t>
            </a:r>
            <a:r>
              <a:rPr lang="en-CA" dirty="0" smtClean="0">
                <a:latin typeface="Arial" charset="0"/>
                <a:ea typeface="ＭＳ Ｐゴシック" charset="0"/>
              </a:rPr>
              <a:t>! (These are located on the shelf next to the student binders).</a:t>
            </a:r>
            <a:endParaRPr lang="en-CA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54582" cy="214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0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0" y="2499559"/>
            <a:ext cx="36322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4464"/>
            <a:ext cx="36068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0" y="5023451"/>
            <a:ext cx="3238500" cy="1834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700" y="3422650"/>
            <a:ext cx="3530600" cy="229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95364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Word!!!!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9" y="1417638"/>
            <a:ext cx="6524625" cy="3662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875" y="5254625"/>
            <a:ext cx="5993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Cod </a:t>
            </a:r>
            <a:r>
              <a:rPr lang="en-US" sz="2400" dirty="0" err="1" smtClean="0"/>
              <a:t>Moritorium</a:t>
            </a:r>
            <a:r>
              <a:rPr lang="en-US" sz="2400" dirty="0" smtClean="0"/>
              <a:t> in 1992 was a big change. </a:t>
            </a:r>
          </a:p>
          <a:p>
            <a:r>
              <a:rPr lang="en-US" sz="2400" dirty="0" smtClean="0"/>
              <a:t>It changed the culture of NL forever</a:t>
            </a:r>
            <a:r>
              <a:rPr lang="en-US" dirty="0" smtClean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en-US" dirty="0" smtClean="0"/>
              <a:t>Focus!!!!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250"/>
            <a:ext cx="8229600" cy="5552711"/>
          </a:xfrm>
        </p:spPr>
        <p:txBody>
          <a:bodyPr>
            <a:normAutofit/>
          </a:bodyPr>
          <a:lstStyle/>
          <a:p>
            <a:r>
              <a:rPr lang="en-US" dirty="0" smtClean="0"/>
              <a:t>This topic is basically about cultures that interact with one another. </a:t>
            </a:r>
          </a:p>
          <a:p>
            <a:r>
              <a:rPr lang="en-US" dirty="0" smtClean="0"/>
              <a:t>In some cases, the interacting culture(s) totally change and/or will acquire/practice characteristics of that culture. </a:t>
            </a:r>
          </a:p>
          <a:p>
            <a:r>
              <a:rPr lang="en-US" dirty="0" smtClean="0"/>
              <a:t>EG. Newfoundlanders who live/work in Alberta and return home – will wear cowboy hats when they are in Newfoundland.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4" y="0"/>
            <a:ext cx="8229600" cy="909435"/>
          </a:xfrm>
        </p:spPr>
        <p:txBody>
          <a:bodyPr/>
          <a:lstStyle/>
          <a:p>
            <a:r>
              <a:rPr lang="en-US" dirty="0" err="1" smtClean="0"/>
              <a:t>Ms</a:t>
            </a:r>
            <a:r>
              <a:rPr lang="en-US" dirty="0" smtClean="0"/>
              <a:t> Gibbons’ Experience!!!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9436"/>
            <a:ext cx="8229600" cy="59485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I’ve told you about how in 2012, I travelled to Africa and spent 3 weeks helping to educate teachers there about teaching. </a:t>
            </a:r>
          </a:p>
          <a:p>
            <a:r>
              <a:rPr lang="en-US" dirty="0" smtClean="0"/>
              <a:t>During this time, during the work day, I had to follow cultural practices of the African people. 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Women did not wear pants and had their shoulders covered. During the work day, I had to do the same - wear skirts and shirts that covered my shoulders. Thus, when teaching PE, I wore a skirt and sneakers!!!</a:t>
            </a:r>
          </a:p>
          <a:p>
            <a:r>
              <a:rPr lang="en-US" dirty="0" smtClean="0"/>
              <a:t>I don’t think I’ll ever do that here…. But you never know!!!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FRICA Photos\Africa\Uganda Photo G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366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Terms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80645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u="sng" dirty="0" smtClean="0">
                <a:latin typeface="Arial" charset="0"/>
                <a:ea typeface="ＭＳ Ｐゴシック" charset="0"/>
              </a:rPr>
              <a:t>Time</a:t>
            </a:r>
            <a:r>
              <a:rPr lang="en-US" b="1" u="sng" dirty="0">
                <a:latin typeface="Arial" charset="0"/>
                <a:ea typeface="ＭＳ Ｐゴシック" charset="0"/>
              </a:rPr>
              <a:t>-Space Compression </a:t>
            </a:r>
            <a:r>
              <a:rPr lang="en-US" dirty="0" smtClean="0">
                <a:latin typeface="Arial" charset="0"/>
                <a:ea typeface="ＭＳ Ｐゴシック" charset="0"/>
              </a:rPr>
              <a:t>– Increases in technology cause the speed of communication to increase and improvements in transportation. </a:t>
            </a:r>
            <a:r>
              <a:rPr lang="en-US" u="sng" dirty="0" smtClean="0">
                <a:latin typeface="Arial" charset="0"/>
                <a:ea typeface="ＭＳ Ｐゴシック" charset="0"/>
              </a:rPr>
              <a:t>- Know for the quiz – This is on your note sheet!!!</a:t>
            </a:r>
            <a:endParaRPr lang="en-US" u="sng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7750"/>
            <a:ext cx="32893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4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can work for companies that are not based in the same place where they live.</a:t>
            </a:r>
          </a:p>
          <a:p>
            <a:r>
              <a:rPr lang="en-US" dirty="0" smtClean="0"/>
              <a:t>This is because of technology. </a:t>
            </a:r>
            <a:endParaRPr lang="en-US" dirty="0"/>
          </a:p>
          <a:p>
            <a:r>
              <a:rPr lang="en-US" dirty="0" err="1" smtClean="0"/>
              <a:t>Eg</a:t>
            </a:r>
            <a:r>
              <a:rPr lang="en-US" dirty="0" smtClean="0"/>
              <a:t>. People can live in St. John’s and can work for companies based in Singapore. </a:t>
            </a:r>
          </a:p>
          <a:p>
            <a:r>
              <a:rPr lang="en-US" dirty="0" smtClean="0"/>
              <a:t>There exists potential for cultural interaction.</a:t>
            </a:r>
          </a:p>
          <a:p>
            <a:r>
              <a:rPr lang="en-US" dirty="0" smtClean="0"/>
              <a:t>As a result, cultures can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</a:rPr>
              <a:t>3 Ways to Describe How Culture Changes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</a:rPr>
              <a:t>1. Innovations </a:t>
            </a:r>
            <a:r>
              <a:rPr lang="en-US" dirty="0">
                <a:latin typeface="Arial" charset="0"/>
                <a:ea typeface="ＭＳ Ｐゴシック" charset="0"/>
              </a:rPr>
              <a:t>– refers to the emergence of new ideas. Objects or techniques, </a:t>
            </a:r>
            <a:r>
              <a:rPr lang="en-US" dirty="0" err="1">
                <a:latin typeface="Arial" charset="0"/>
                <a:ea typeface="ＭＳ Ｐゴシック" charset="0"/>
              </a:rPr>
              <a:t>Eg</a:t>
            </a:r>
            <a:r>
              <a:rPr lang="en-US" dirty="0">
                <a:latin typeface="Arial" charset="0"/>
                <a:ea typeface="ＭＳ Ｐゴシック" charset="0"/>
              </a:rPr>
              <a:t>. Cod </a:t>
            </a:r>
            <a:r>
              <a:rPr lang="en-US" dirty="0" smtClean="0">
                <a:latin typeface="Arial" charset="0"/>
                <a:ea typeface="ＭＳ Ｐゴシック" charset="0"/>
              </a:rPr>
              <a:t>Traps have improved over the years!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61096"/>
            <a:ext cx="4114800" cy="279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7414"/>
            <a:ext cx="2895600" cy="2420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107" y="3951337"/>
            <a:ext cx="155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Trap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8430" y="3691764"/>
            <a:ext cx="109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471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Office Theme</vt:lpstr>
      <vt:lpstr>Topic 1.9</vt:lpstr>
      <vt:lpstr>One Word!!!!</vt:lpstr>
      <vt:lpstr>Focus!!!!</vt:lpstr>
      <vt:lpstr>Ms Gibbons’ Experience!!!</vt:lpstr>
      <vt:lpstr>PowerPoint Presentation</vt:lpstr>
      <vt:lpstr>Terms</vt:lpstr>
      <vt:lpstr>Example…</vt:lpstr>
      <vt:lpstr>PowerPoint Presentation</vt:lpstr>
      <vt:lpstr>3 Ways to Describe How Culture Changes</vt:lpstr>
      <vt:lpstr>PowerPoint Presentation</vt:lpstr>
      <vt:lpstr>PowerPoint Presentation</vt:lpstr>
      <vt:lpstr>Acculturation</vt:lpstr>
      <vt:lpstr>Journal Entry #2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1.9</dc:title>
  <dc:creator>Donna Gibbons</dc:creator>
  <cp:lastModifiedBy>Gibbons Donna</cp:lastModifiedBy>
  <cp:revision>10</cp:revision>
  <dcterms:created xsi:type="dcterms:W3CDTF">2014-10-26T23:57:52Z</dcterms:created>
  <dcterms:modified xsi:type="dcterms:W3CDTF">2017-11-02T16:30:21Z</dcterms:modified>
</cp:coreProperties>
</file>