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67" r:id="rId3"/>
    <p:sldId id="272" r:id="rId4"/>
    <p:sldId id="277" r:id="rId5"/>
    <p:sldId id="276" r:id="rId6"/>
    <p:sldId id="278" r:id="rId7"/>
    <p:sldId id="268" r:id="rId8"/>
    <p:sldId id="265" r:id="rId9"/>
    <p:sldId id="279" r:id="rId10"/>
    <p:sldId id="280" r:id="rId11"/>
    <p:sldId id="266" r:id="rId12"/>
    <p:sldId id="281" r:id="rId13"/>
    <p:sldId id="257" r:id="rId14"/>
    <p:sldId id="285" r:id="rId15"/>
    <p:sldId id="286" r:id="rId16"/>
    <p:sldId id="259" r:id="rId17"/>
    <p:sldId id="282" r:id="rId18"/>
    <p:sldId id="283" r:id="rId19"/>
    <p:sldId id="273" r:id="rId20"/>
    <p:sldId id="260" r:id="rId21"/>
    <p:sldId id="269" r:id="rId22"/>
    <p:sldId id="284" r:id="rId23"/>
    <p:sldId id="261" r:id="rId24"/>
    <p:sldId id="263" r:id="rId25"/>
    <p:sldId id="274" r:id="rId26"/>
    <p:sldId id="275" r:id="rId27"/>
    <p:sldId id="264"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43"/>
  </p:normalViewPr>
  <p:slideViewPr>
    <p:cSldViewPr>
      <p:cViewPr varScale="1">
        <p:scale>
          <a:sx n="90" d="100"/>
          <a:sy n="90" d="100"/>
        </p:scale>
        <p:origin x="1744" y="2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907469-1FF0-E847-9954-8EAF98607A7D}" type="datetimeFigureOut">
              <a:rPr lang="en-US" smtClean="0"/>
              <a:t>10/9/17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DA20FF-65BB-DC4B-8A39-708C7FBA7FF9}" type="slidenum">
              <a:rPr lang="en-US" smtClean="0"/>
              <a:t>‹#›</a:t>
            </a:fld>
            <a:endParaRPr lang="en-US"/>
          </a:p>
        </p:txBody>
      </p:sp>
    </p:spTree>
    <p:extLst>
      <p:ext uri="{BB962C8B-B14F-4D97-AF65-F5344CB8AC3E}">
        <p14:creationId xmlns:p14="http://schemas.microsoft.com/office/powerpoint/2010/main" val="909675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8B6DEB-85A3-409C-9A35-264A187EC29C}" type="datetimeFigureOut">
              <a:rPr lang="en-US" smtClean="0"/>
              <a:pPr/>
              <a:t>10/9/17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C39C4-7DB5-4991-93F9-067284FC5E6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8B6DEB-85A3-409C-9A35-264A187EC29C}" type="datetimeFigureOut">
              <a:rPr lang="en-US" smtClean="0"/>
              <a:pPr/>
              <a:t>10/9/17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C39C4-7DB5-4991-93F9-067284FC5E6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8B6DEB-85A3-409C-9A35-264A187EC29C}" type="datetimeFigureOut">
              <a:rPr lang="en-US" smtClean="0"/>
              <a:pPr/>
              <a:t>10/9/17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C39C4-7DB5-4991-93F9-067284FC5E6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8B6DEB-85A3-409C-9A35-264A187EC29C}" type="datetimeFigureOut">
              <a:rPr lang="en-US" smtClean="0"/>
              <a:pPr/>
              <a:t>10/9/17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C39C4-7DB5-4991-93F9-067284FC5E6C}" type="slidenum">
              <a:rPr lang="en-US" smtClean="0"/>
              <a:pPr/>
              <a:t>‹#›</a:t>
            </a:fld>
            <a:endParaRPr lang="en-US"/>
          </a:p>
        </p:txBody>
      </p:sp>
      <p:cxnSp>
        <p:nvCxnSpPr>
          <p:cNvPr id="8" name="Straight Connector 7"/>
          <p:cNvCxnSpPr/>
          <p:nvPr userDrawn="1"/>
        </p:nvCxnSpPr>
        <p:spPr>
          <a:xfrm>
            <a:off x="152400" y="1524000"/>
            <a:ext cx="8892000" cy="0"/>
          </a:xfrm>
          <a:prstGeom prst="line">
            <a:avLst/>
          </a:prstGeom>
          <a:ln w="44450">
            <a:solidFill>
              <a:srgbClr val="FF0000"/>
            </a:solidFill>
          </a:ln>
          <a:effectLst>
            <a:outerShdw blurRad="50800" dist="38100" dir="13500000" algn="b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8B6DEB-85A3-409C-9A35-264A187EC29C}" type="datetimeFigureOut">
              <a:rPr lang="en-US" smtClean="0"/>
              <a:pPr/>
              <a:t>10/9/17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C39C4-7DB5-4991-93F9-067284FC5E6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8B6DEB-85A3-409C-9A35-264A187EC29C}" type="datetimeFigureOut">
              <a:rPr lang="en-US" smtClean="0"/>
              <a:pPr/>
              <a:t>10/9/17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9C39C4-7DB5-4991-93F9-067284FC5E6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8B6DEB-85A3-409C-9A35-264A187EC29C}" type="datetimeFigureOut">
              <a:rPr lang="en-US" smtClean="0"/>
              <a:pPr/>
              <a:t>10/9/17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9C39C4-7DB5-4991-93F9-067284FC5E6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8B6DEB-85A3-409C-9A35-264A187EC29C}" type="datetimeFigureOut">
              <a:rPr lang="en-US" smtClean="0"/>
              <a:pPr/>
              <a:t>10/9/17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9C39C4-7DB5-4991-93F9-067284FC5E6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8B6DEB-85A3-409C-9A35-264A187EC29C}" type="datetimeFigureOut">
              <a:rPr lang="en-US" smtClean="0"/>
              <a:pPr/>
              <a:t>10/9/17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9C39C4-7DB5-4991-93F9-067284FC5E6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8B6DEB-85A3-409C-9A35-264A187EC29C}" type="datetimeFigureOut">
              <a:rPr lang="en-US" smtClean="0"/>
              <a:pPr/>
              <a:t>10/9/17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9C39C4-7DB5-4991-93F9-067284FC5E6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8B6DEB-85A3-409C-9A35-264A187EC29C}" type="datetimeFigureOut">
              <a:rPr lang="en-US" smtClean="0"/>
              <a:pPr/>
              <a:t>10/9/17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9C39C4-7DB5-4991-93F9-067284FC5E6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8B6DEB-85A3-409C-9A35-264A187EC29C}" type="datetimeFigureOut">
              <a:rPr lang="en-US" smtClean="0"/>
              <a:pPr/>
              <a:t>10/9/17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9C39C4-7DB5-4991-93F9-067284FC5E6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jenniferrotchford@nlesd.ca"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onnagibbons.weebly.com/"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schoolcoach.ca/courses.aspx"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donnagibbons@nlesd.ca"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aterfordvalleyhigh.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838200"/>
            <a:ext cx="7772400" cy="1470025"/>
          </a:xfrm>
        </p:spPr>
        <p:txBody>
          <a:bodyPr/>
          <a:lstStyle/>
          <a:p>
            <a:r>
              <a:rPr lang="en-US" dirty="0" smtClean="0"/>
              <a:t>Coaches Meeting</a:t>
            </a:r>
            <a:endParaRPr lang="en-US" dirty="0"/>
          </a:p>
        </p:txBody>
      </p:sp>
      <p:sp>
        <p:nvSpPr>
          <p:cNvPr id="3" name="Subtitle 2"/>
          <p:cNvSpPr>
            <a:spLocks noGrp="1"/>
          </p:cNvSpPr>
          <p:nvPr>
            <p:ph type="subTitle" idx="1"/>
          </p:nvPr>
        </p:nvSpPr>
        <p:spPr>
          <a:xfrm>
            <a:off x="1371600" y="5181600"/>
            <a:ext cx="6400800" cy="990600"/>
          </a:xfrm>
        </p:spPr>
        <p:txBody>
          <a:bodyPr>
            <a:normAutofit fontScale="92500" lnSpcReduction="20000"/>
          </a:bodyPr>
          <a:lstStyle/>
          <a:p>
            <a:r>
              <a:rPr lang="en-US" dirty="0" smtClean="0"/>
              <a:t>Waterford Valley High School</a:t>
            </a:r>
          </a:p>
          <a:p>
            <a:r>
              <a:rPr lang="en-US" dirty="0" smtClean="0"/>
              <a:t>2016-2017 Season</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5700" y="1917700"/>
            <a:ext cx="6921500" cy="299923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Volunteer Forms/RNC Clearance </a:t>
            </a:r>
            <a:endParaRPr lang="en-US" dirty="0"/>
          </a:p>
        </p:txBody>
      </p:sp>
      <p:sp>
        <p:nvSpPr>
          <p:cNvPr id="3" name="Content Placeholder 2"/>
          <p:cNvSpPr>
            <a:spLocks noGrp="1"/>
          </p:cNvSpPr>
          <p:nvPr>
            <p:ph idx="1"/>
          </p:nvPr>
        </p:nvSpPr>
        <p:spPr>
          <a:xfrm>
            <a:off x="457200" y="1874837"/>
            <a:ext cx="8229600" cy="4525963"/>
          </a:xfrm>
        </p:spPr>
        <p:txBody>
          <a:bodyPr>
            <a:normAutofit/>
          </a:bodyPr>
          <a:lstStyle/>
          <a:p>
            <a:r>
              <a:rPr lang="en-US" dirty="0" smtClean="0"/>
              <a:t>Form 1 </a:t>
            </a:r>
            <a:r>
              <a:rPr lang="mr-IN" dirty="0" smtClean="0"/>
              <a:t>–</a:t>
            </a:r>
            <a:r>
              <a:rPr lang="en-US" dirty="0" smtClean="0"/>
              <a:t> Waiver of Fee </a:t>
            </a:r>
            <a:r>
              <a:rPr lang="mr-IN" dirty="0" smtClean="0"/>
              <a:t>–</a:t>
            </a:r>
            <a:r>
              <a:rPr lang="en-US" dirty="0" smtClean="0"/>
              <a:t> See Website below.</a:t>
            </a:r>
          </a:p>
          <a:p>
            <a:r>
              <a:rPr lang="en-US" dirty="0" smtClean="0"/>
              <a:t>Form 2 </a:t>
            </a:r>
            <a:r>
              <a:rPr lang="mr-IN" dirty="0" smtClean="0"/>
              <a:t>–</a:t>
            </a:r>
            <a:r>
              <a:rPr lang="en-US" dirty="0" smtClean="0"/>
              <a:t> RNC Code of Conduct Form </a:t>
            </a:r>
            <a:r>
              <a:rPr lang="mr-IN" dirty="0" smtClean="0"/>
              <a:t>–</a:t>
            </a:r>
            <a:r>
              <a:rPr lang="en-US" dirty="0" smtClean="0"/>
              <a:t> Can obtain at RNC headquarters.</a:t>
            </a:r>
          </a:p>
          <a:p>
            <a:r>
              <a:rPr lang="en-US" dirty="0" smtClean="0"/>
              <a:t>Form 3 </a:t>
            </a:r>
            <a:r>
              <a:rPr lang="mr-IN" dirty="0" smtClean="0"/>
              <a:t>–</a:t>
            </a:r>
            <a:r>
              <a:rPr lang="en-US" dirty="0" smtClean="0"/>
              <a:t> Consent for Criminal Record and Vulnerable Sector Check </a:t>
            </a:r>
            <a:r>
              <a:rPr lang="mr-IN" dirty="0" smtClean="0"/>
              <a:t>–</a:t>
            </a:r>
            <a:r>
              <a:rPr lang="en-US" dirty="0" smtClean="0"/>
              <a:t> See Website below.</a:t>
            </a:r>
          </a:p>
          <a:p>
            <a:endParaRPr lang="en-US" dirty="0"/>
          </a:p>
          <a:p>
            <a:r>
              <a:rPr lang="en-US" dirty="0" err="1" smtClean="0"/>
              <a:t>www.donnagibbons.weebly.com</a:t>
            </a:r>
            <a:endParaRPr lang="en-US" dirty="0" smtClean="0"/>
          </a:p>
        </p:txBody>
      </p:sp>
    </p:spTree>
    <p:extLst>
      <p:ext uri="{BB962C8B-B14F-4D97-AF65-F5344CB8AC3E}">
        <p14:creationId xmlns:p14="http://schemas.microsoft.com/office/powerpoint/2010/main" val="18136128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Coaches/Volunteers</a:t>
            </a:r>
            <a:endParaRPr lang="en-CA" dirty="0"/>
          </a:p>
        </p:txBody>
      </p:sp>
      <p:sp>
        <p:nvSpPr>
          <p:cNvPr id="3" name="Content Placeholder 2"/>
          <p:cNvSpPr>
            <a:spLocks noGrp="1"/>
          </p:cNvSpPr>
          <p:nvPr>
            <p:ph idx="1"/>
          </p:nvPr>
        </p:nvSpPr>
        <p:spPr>
          <a:xfrm>
            <a:off x="457200" y="1798637"/>
            <a:ext cx="8229600" cy="4525963"/>
          </a:xfrm>
        </p:spPr>
        <p:txBody>
          <a:bodyPr>
            <a:normAutofit/>
          </a:bodyPr>
          <a:lstStyle/>
          <a:p>
            <a:r>
              <a:rPr lang="en-CA" dirty="0" smtClean="0"/>
              <a:t>2 adults over the age of 21 should be present per practice/game for liability purposes.</a:t>
            </a:r>
            <a:endParaRPr lang="en-CA" dirty="0"/>
          </a:p>
          <a:p>
            <a:r>
              <a:rPr lang="en-CA" dirty="0" smtClean="0"/>
              <a:t>RNC Code of Conduct Clearance needed for all non-teacher coaches</a:t>
            </a:r>
          </a:p>
          <a:p>
            <a:r>
              <a:rPr lang="en-CA" dirty="0" smtClean="0"/>
              <a:t>Coaches under age of 21 </a:t>
            </a:r>
            <a:r>
              <a:rPr lang="mr-IN" dirty="0" smtClean="0"/>
              <a:t>–</a:t>
            </a:r>
            <a:r>
              <a:rPr lang="en-CA" dirty="0" smtClean="0"/>
              <a:t> must have another adult over the age of 21 present to practices and games at all times. Both must have RNC Code of Conduct clearance completed.</a:t>
            </a:r>
            <a:endParaRPr lang="en-C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Coaches/Volunteers</a:t>
            </a:r>
            <a:endParaRPr lang="en-CA" dirty="0"/>
          </a:p>
        </p:txBody>
      </p:sp>
      <p:sp>
        <p:nvSpPr>
          <p:cNvPr id="3" name="Content Placeholder 2"/>
          <p:cNvSpPr>
            <a:spLocks noGrp="1"/>
          </p:cNvSpPr>
          <p:nvPr>
            <p:ph idx="1"/>
          </p:nvPr>
        </p:nvSpPr>
        <p:spPr>
          <a:xfrm>
            <a:off x="457200" y="1798637"/>
            <a:ext cx="8229600" cy="4525963"/>
          </a:xfrm>
        </p:spPr>
        <p:txBody>
          <a:bodyPr>
            <a:normAutofit/>
          </a:bodyPr>
          <a:lstStyle/>
          <a:p>
            <a:r>
              <a:rPr lang="en-CA" dirty="0" smtClean="0"/>
              <a:t>An email has already been sent to coaches of WVH teams who need to complete an RNC code of conduct clearance form. </a:t>
            </a:r>
          </a:p>
          <a:p>
            <a:r>
              <a:rPr lang="en-CA" dirty="0" smtClean="0"/>
              <a:t>WVH will need to receive these forms for fall team coaches ASAP and for winter team coaches by December 01, 2017.</a:t>
            </a:r>
            <a:endParaRPr lang="en-CA" dirty="0"/>
          </a:p>
        </p:txBody>
      </p:sp>
    </p:spTree>
    <p:extLst>
      <p:ext uri="{BB962C8B-B14F-4D97-AF65-F5344CB8AC3E}">
        <p14:creationId xmlns:p14="http://schemas.microsoft.com/office/powerpoint/2010/main" val="20621842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73"/>
            <a:ext cx="8229600" cy="1143000"/>
          </a:xfrm>
        </p:spPr>
        <p:txBody>
          <a:bodyPr/>
          <a:lstStyle/>
          <a:p>
            <a:r>
              <a:rPr lang="en-US" dirty="0" smtClean="0"/>
              <a:t>Gym Usage</a:t>
            </a:r>
            <a:endParaRPr lang="en-US" dirty="0"/>
          </a:p>
        </p:txBody>
      </p:sp>
      <p:sp>
        <p:nvSpPr>
          <p:cNvPr id="3" name="Content Placeholder 2"/>
          <p:cNvSpPr>
            <a:spLocks noGrp="1"/>
          </p:cNvSpPr>
          <p:nvPr>
            <p:ph idx="1"/>
          </p:nvPr>
        </p:nvSpPr>
        <p:spPr>
          <a:xfrm>
            <a:off x="152400" y="1524001"/>
            <a:ext cx="8839200" cy="5334000"/>
          </a:xfrm>
        </p:spPr>
        <p:txBody>
          <a:bodyPr>
            <a:normAutofit fontScale="92500" lnSpcReduction="10000"/>
          </a:bodyPr>
          <a:lstStyle/>
          <a:p>
            <a:r>
              <a:rPr lang="en-US" dirty="0" smtClean="0"/>
              <a:t>Keep gym, equipment room and change rooms clean. Coaches need to inspect.</a:t>
            </a:r>
          </a:p>
          <a:p>
            <a:r>
              <a:rPr lang="en-US" dirty="0" smtClean="0"/>
              <a:t>Make sure all equipment is put away. Please look under bleachers. Coaches need to inspect.</a:t>
            </a:r>
          </a:p>
          <a:p>
            <a:r>
              <a:rPr lang="en-US" dirty="0" smtClean="0"/>
              <a:t>Push benches and Warrior table in by wall.</a:t>
            </a:r>
          </a:p>
          <a:p>
            <a:r>
              <a:rPr lang="en-US" dirty="0" smtClean="0"/>
              <a:t>Be respectful of others groups practice times </a:t>
            </a:r>
            <a:r>
              <a:rPr lang="en-US" dirty="0" err="1" smtClean="0"/>
              <a:t>Ie</a:t>
            </a:r>
            <a:r>
              <a:rPr lang="en-US" dirty="0" smtClean="0"/>
              <a:t>. Please end your practice on time.</a:t>
            </a:r>
          </a:p>
          <a:p>
            <a:r>
              <a:rPr lang="en-US" dirty="0" smtClean="0"/>
              <a:t>Students should not be wearing outdoor footwear on gym floor especially during times of poor weather. Students can change footwear in entrance area. </a:t>
            </a:r>
          </a:p>
          <a:p>
            <a:r>
              <a:rPr lang="en-US" dirty="0" smtClean="0"/>
              <a:t>Spectators will be expected to do this also.</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68362"/>
          </a:xfrm>
        </p:spPr>
        <p:txBody>
          <a:bodyPr>
            <a:normAutofit fontScale="90000"/>
          </a:bodyPr>
          <a:lstStyle/>
          <a:p>
            <a:r>
              <a:rPr lang="en-US" dirty="0" smtClean="0"/>
              <a:t>Building Security</a:t>
            </a:r>
            <a:br>
              <a:rPr lang="en-US" dirty="0" smtClean="0"/>
            </a:br>
            <a:endParaRPr lang="en-US" dirty="0"/>
          </a:p>
        </p:txBody>
      </p:sp>
      <p:sp>
        <p:nvSpPr>
          <p:cNvPr id="3" name="Content Placeholder 2"/>
          <p:cNvSpPr>
            <a:spLocks noGrp="1"/>
          </p:cNvSpPr>
          <p:nvPr>
            <p:ph idx="1"/>
          </p:nvPr>
        </p:nvSpPr>
        <p:spPr>
          <a:xfrm>
            <a:off x="457200" y="1828800"/>
            <a:ext cx="8229600" cy="4297363"/>
          </a:xfrm>
        </p:spPr>
        <p:txBody>
          <a:bodyPr>
            <a:normAutofit/>
          </a:bodyPr>
          <a:lstStyle/>
          <a:p>
            <a:r>
              <a:rPr lang="en-US" dirty="0" smtClean="0"/>
              <a:t>The main door is </a:t>
            </a:r>
            <a:r>
              <a:rPr lang="en-US" u="sng" dirty="0" smtClean="0"/>
              <a:t>never</a:t>
            </a:r>
            <a:r>
              <a:rPr lang="en-US" dirty="0" smtClean="0"/>
              <a:t> to be propped open. Coaches can have a student wait at this door to let other students in.</a:t>
            </a:r>
          </a:p>
          <a:p>
            <a:r>
              <a:rPr lang="en-US" dirty="0" smtClean="0"/>
              <a:t>Please </a:t>
            </a:r>
            <a:r>
              <a:rPr lang="en-US" dirty="0"/>
              <a:t>do not put Rocks in the door track to hold the door open. </a:t>
            </a:r>
            <a:endParaRPr lang="en-US" dirty="0" smtClean="0"/>
          </a:p>
          <a:p>
            <a:r>
              <a:rPr lang="en-US" dirty="0"/>
              <a:t>Make sure </a:t>
            </a:r>
            <a:r>
              <a:rPr lang="en-US" b="1" u="sng" dirty="0"/>
              <a:t>all doors are secure </a:t>
            </a:r>
            <a:r>
              <a:rPr lang="en-US" dirty="0"/>
              <a:t>at the end of session</a:t>
            </a:r>
            <a:r>
              <a:rPr lang="en-US" dirty="0" smtClean="0"/>
              <a:t>. (Especially the doors in the back of the gym. Please haul closed).</a:t>
            </a:r>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11083320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Alarm </a:t>
            </a:r>
            <a:r>
              <a:rPr lang="mr-IN" dirty="0" smtClean="0"/>
              <a:t>–</a:t>
            </a:r>
            <a:r>
              <a:rPr lang="en-US" dirty="0" smtClean="0"/>
              <a:t> Building Security</a:t>
            </a:r>
            <a:endParaRPr lang="en-US" dirty="0"/>
          </a:p>
        </p:txBody>
      </p:sp>
      <p:sp>
        <p:nvSpPr>
          <p:cNvPr id="3" name="Content Placeholder 2"/>
          <p:cNvSpPr>
            <a:spLocks noGrp="1"/>
          </p:cNvSpPr>
          <p:nvPr>
            <p:ph idx="1"/>
          </p:nvPr>
        </p:nvSpPr>
        <p:spPr>
          <a:xfrm>
            <a:off x="457200" y="1600200"/>
            <a:ext cx="8229600" cy="5105400"/>
          </a:xfrm>
        </p:spPr>
        <p:txBody>
          <a:bodyPr>
            <a:normAutofit fontScale="85000" lnSpcReduction="20000"/>
          </a:bodyPr>
          <a:lstStyle/>
          <a:p>
            <a:r>
              <a:rPr lang="en-US" dirty="0"/>
              <a:t>During weekdays – </a:t>
            </a:r>
            <a:r>
              <a:rPr lang="en-US" dirty="0" smtClean="0"/>
              <a:t>there is no </a:t>
            </a:r>
            <a:r>
              <a:rPr lang="en-US" dirty="0"/>
              <a:t>need to use code/alarm as custodian in the </a:t>
            </a:r>
            <a:r>
              <a:rPr lang="en-US" dirty="0" smtClean="0"/>
              <a:t>building.</a:t>
            </a:r>
          </a:p>
          <a:p>
            <a:r>
              <a:rPr lang="en-US" dirty="0" smtClean="0"/>
              <a:t>If school is closed (PD day, poor weather) the custodians will be left school by 4pm. Athletic director will send reminder to coaches to use alarm.</a:t>
            </a:r>
            <a:endParaRPr lang="en-US" dirty="0"/>
          </a:p>
          <a:p>
            <a:r>
              <a:rPr lang="en-US" dirty="0"/>
              <a:t>During weekends – From Friday 8:30pm to Sunday </a:t>
            </a:r>
            <a:r>
              <a:rPr lang="en-US" dirty="0" smtClean="0"/>
              <a:t>night, there are no custodians in the building. Coaches must arm/disarm alarm building and use code</a:t>
            </a:r>
            <a:r>
              <a:rPr lang="en-US" dirty="0"/>
              <a:t>.</a:t>
            </a:r>
          </a:p>
          <a:p>
            <a:r>
              <a:rPr lang="en-US" dirty="0"/>
              <a:t>Check </a:t>
            </a:r>
            <a:r>
              <a:rPr lang="en-US" dirty="0" smtClean="0"/>
              <a:t>whiteboard in main entrance porch to </a:t>
            </a:r>
            <a:r>
              <a:rPr lang="en-US" dirty="0"/>
              <a:t>ensure that others (Teachers) are not in building when finished game/practice.</a:t>
            </a:r>
          </a:p>
          <a:p>
            <a:r>
              <a:rPr lang="en-US" dirty="0"/>
              <a:t>If there is an issue with the Alarm (</a:t>
            </a:r>
            <a:r>
              <a:rPr lang="en-US" dirty="0" err="1"/>
              <a:t>Ie</a:t>
            </a:r>
            <a:r>
              <a:rPr lang="en-US" dirty="0"/>
              <a:t>. Mistakenly set off – </a:t>
            </a:r>
            <a:r>
              <a:rPr lang="en-US" dirty="0" smtClean="0"/>
              <a:t>punch in the code again. If still going off, </a:t>
            </a:r>
            <a:r>
              <a:rPr lang="en-US" b="1" u="sng" dirty="0" smtClean="0"/>
              <a:t>Call </a:t>
            </a:r>
            <a:r>
              <a:rPr lang="en-US" b="1" u="sng" dirty="0"/>
              <a:t>ADT – 753-9003</a:t>
            </a:r>
          </a:p>
          <a:p>
            <a:endParaRPr lang="en-US" dirty="0"/>
          </a:p>
        </p:txBody>
      </p:sp>
    </p:spTree>
    <p:extLst>
      <p:ext uri="{BB962C8B-B14F-4D97-AF65-F5344CB8AC3E}">
        <p14:creationId xmlns:p14="http://schemas.microsoft.com/office/powerpoint/2010/main" val="17397985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Participation</a:t>
            </a:r>
            <a:endParaRPr lang="en-US" dirty="0"/>
          </a:p>
        </p:txBody>
      </p:sp>
      <p:sp>
        <p:nvSpPr>
          <p:cNvPr id="3" name="Content Placeholder 2"/>
          <p:cNvSpPr>
            <a:spLocks noGrp="1"/>
          </p:cNvSpPr>
          <p:nvPr>
            <p:ph idx="1"/>
          </p:nvPr>
        </p:nvSpPr>
        <p:spPr/>
        <p:txBody>
          <a:bodyPr/>
          <a:lstStyle/>
          <a:p>
            <a:r>
              <a:rPr lang="en-US" dirty="0" smtClean="0"/>
              <a:t>Being a member of team is a privilege. </a:t>
            </a:r>
          </a:p>
          <a:p>
            <a:r>
              <a:rPr lang="en-US" dirty="0" smtClean="0"/>
              <a:t>The behavior of members should be an example for others in the school to follow.</a:t>
            </a:r>
          </a:p>
          <a:p>
            <a:r>
              <a:rPr lang="en-US" dirty="0" smtClean="0"/>
              <a:t>Athletic Contract – For coaches use. (on Website </a:t>
            </a:r>
            <a:r>
              <a:rPr lang="en-US" dirty="0" err="1" smtClean="0"/>
              <a:t>www.donnagibbons.weebly.com</a:t>
            </a:r>
            <a:r>
              <a:rPr lang="en-US" dirty="0" smtClean="0"/>
              <a:t>)</a:t>
            </a:r>
          </a:p>
          <a:p>
            <a:r>
              <a:rPr lang="en-US" dirty="0" smtClean="0"/>
              <a:t>Behavior during sports (</a:t>
            </a:r>
            <a:r>
              <a:rPr lang="en-US" dirty="0" err="1" smtClean="0"/>
              <a:t>ie</a:t>
            </a:r>
            <a:r>
              <a:rPr lang="en-US" dirty="0" smtClean="0"/>
              <a:t>. Fighting) can result in suspension for entire year</a:t>
            </a:r>
          </a:p>
          <a:p>
            <a:pPr>
              <a:buNone/>
            </a:pPr>
            <a:endParaRPr lang="en-US" b="1" u="sng" dirty="0" smtClean="0"/>
          </a:p>
          <a:p>
            <a:pPr>
              <a:buNone/>
            </a:pPr>
            <a:endParaRPr lang="en-US" b="1" u="sng"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Policies to be Enforced</a:t>
            </a:r>
            <a:r>
              <a:rPr lang="mr-IN" dirty="0" smtClean="0"/>
              <a:t>…</a:t>
            </a:r>
            <a:r>
              <a:rPr lang="en-CA" dirty="0" smtClean="0"/>
              <a: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Students skipping school/unexcused absent on days of practices or games/competitions, are not permitted to participate unless students bring a note from parent/dr. note to coach excusing them. </a:t>
            </a:r>
          </a:p>
          <a:p>
            <a:r>
              <a:rPr lang="en-US" dirty="0" smtClean="0"/>
              <a:t>Anytime a student is absent, this should be communicated from home to school anyways. </a:t>
            </a:r>
          </a:p>
          <a:p>
            <a:r>
              <a:rPr lang="en-US" dirty="0" smtClean="0"/>
              <a:t>School admin and teacher sponsors will be monitoring this. </a:t>
            </a:r>
          </a:p>
          <a:p>
            <a:r>
              <a:rPr lang="en-US" dirty="0" smtClean="0"/>
              <a:t>Please communicate this to your team members.</a:t>
            </a:r>
          </a:p>
          <a:p>
            <a:pPr>
              <a:buNone/>
            </a:pPr>
            <a:endParaRPr lang="en-US" b="1" u="sng" dirty="0" smtClean="0"/>
          </a:p>
          <a:p>
            <a:pPr>
              <a:buNone/>
            </a:pPr>
            <a:endParaRPr lang="en-US" b="1" u="sng" dirty="0" smtClean="0"/>
          </a:p>
          <a:p>
            <a:endParaRPr lang="en-US" dirty="0"/>
          </a:p>
        </p:txBody>
      </p:sp>
    </p:spTree>
    <p:extLst>
      <p:ext uri="{BB962C8B-B14F-4D97-AF65-F5344CB8AC3E}">
        <p14:creationId xmlns:p14="http://schemas.microsoft.com/office/powerpoint/2010/main" val="11635741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Policies to be Enforced</a:t>
            </a:r>
            <a:r>
              <a:rPr lang="mr-IN" dirty="0" smtClean="0"/>
              <a:t>…</a:t>
            </a:r>
            <a:endParaRPr lang="en-US" dirty="0"/>
          </a:p>
        </p:txBody>
      </p:sp>
      <p:sp>
        <p:nvSpPr>
          <p:cNvPr id="3" name="Content Placeholder 2"/>
          <p:cNvSpPr>
            <a:spLocks noGrp="1"/>
          </p:cNvSpPr>
          <p:nvPr>
            <p:ph idx="1"/>
          </p:nvPr>
        </p:nvSpPr>
        <p:spPr/>
        <p:txBody>
          <a:bodyPr/>
          <a:lstStyle/>
          <a:p>
            <a:r>
              <a:rPr lang="en-US" dirty="0" smtClean="0"/>
              <a:t>A students behavior in school can also affect their participation on school teams. </a:t>
            </a:r>
          </a:p>
          <a:p>
            <a:r>
              <a:rPr lang="en-US" dirty="0" smtClean="0"/>
              <a:t>Please also have a conversation with your athletes about this policy.</a:t>
            </a:r>
          </a:p>
          <a:p>
            <a:pPr>
              <a:buNone/>
            </a:pPr>
            <a:endParaRPr lang="en-US" b="1" u="sng" dirty="0" smtClean="0"/>
          </a:p>
          <a:p>
            <a:pPr>
              <a:buNone/>
            </a:pPr>
            <a:endParaRPr lang="en-US" b="1" u="sng" dirty="0" smtClean="0"/>
          </a:p>
          <a:p>
            <a:endParaRPr lang="en-US" dirty="0"/>
          </a:p>
        </p:txBody>
      </p:sp>
    </p:spTree>
    <p:extLst>
      <p:ext uri="{BB962C8B-B14F-4D97-AF65-F5344CB8AC3E}">
        <p14:creationId xmlns:p14="http://schemas.microsoft.com/office/powerpoint/2010/main" val="1496408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z="4000" b="1" u="sng" dirty="0" smtClean="0"/>
              <a:t>Student Travel Policies</a:t>
            </a:r>
            <a:endParaRPr lang="en-US" sz="4000" b="1" u="sng" dirty="0"/>
          </a:p>
        </p:txBody>
      </p:sp>
      <p:sp>
        <p:nvSpPr>
          <p:cNvPr id="3" name="Content Placeholder 2"/>
          <p:cNvSpPr>
            <a:spLocks noGrp="1"/>
          </p:cNvSpPr>
          <p:nvPr>
            <p:ph idx="1"/>
          </p:nvPr>
        </p:nvSpPr>
        <p:spPr>
          <a:xfrm>
            <a:off x="457200" y="1600200"/>
            <a:ext cx="8229600" cy="5029200"/>
          </a:xfrm>
        </p:spPr>
        <p:txBody>
          <a:bodyPr>
            <a:normAutofit fontScale="55000" lnSpcReduction="20000"/>
          </a:bodyPr>
          <a:lstStyle/>
          <a:p>
            <a:r>
              <a:rPr lang="en-US" sz="4800" dirty="0" smtClean="0"/>
              <a:t>See “</a:t>
            </a:r>
            <a:r>
              <a:rPr lang="en-US" sz="4800" b="1" u="sng" dirty="0" smtClean="0"/>
              <a:t>Travel Forms and Policies” </a:t>
            </a:r>
            <a:r>
              <a:rPr lang="en-US" sz="4800" dirty="0" smtClean="0"/>
              <a:t>on website</a:t>
            </a:r>
          </a:p>
          <a:p>
            <a:r>
              <a:rPr lang="en-US" sz="4800" dirty="0" smtClean="0"/>
              <a:t>(</a:t>
            </a:r>
            <a:r>
              <a:rPr lang="en-US" sz="4800" dirty="0" err="1" smtClean="0"/>
              <a:t>www.donnagibbons.weebly.com</a:t>
            </a:r>
            <a:r>
              <a:rPr lang="en-US" sz="4800" dirty="0" smtClean="0"/>
              <a:t>)</a:t>
            </a:r>
          </a:p>
          <a:p>
            <a:r>
              <a:rPr lang="en-US" sz="4800" b="1" u="sng" dirty="0" smtClean="0">
                <a:solidFill>
                  <a:srgbClr val="FF0000"/>
                </a:solidFill>
              </a:rPr>
              <a:t>Highlights</a:t>
            </a:r>
          </a:p>
          <a:p>
            <a:r>
              <a:rPr lang="en-US" sz="4800" dirty="0" smtClean="0"/>
              <a:t>Page 7 </a:t>
            </a:r>
            <a:r>
              <a:rPr lang="mr-IN" sz="4800" dirty="0" smtClean="0"/>
              <a:t>–</a:t>
            </a:r>
            <a:r>
              <a:rPr lang="en-US" sz="4800" dirty="0" smtClean="0"/>
              <a:t> To be completed if a parent is taking children other than their own. </a:t>
            </a:r>
          </a:p>
          <a:p>
            <a:r>
              <a:rPr lang="en-US" sz="4800" dirty="0" smtClean="0"/>
              <a:t>Page 9-10 </a:t>
            </a:r>
            <a:r>
              <a:rPr lang="mr-IN" sz="4800" dirty="0" smtClean="0"/>
              <a:t>–</a:t>
            </a:r>
            <a:r>
              <a:rPr lang="en-US" sz="4800" dirty="0" smtClean="0"/>
              <a:t> Coaches should have team members complete these as a permission form for participation on team but also to have individual medical information. </a:t>
            </a:r>
          </a:p>
          <a:p>
            <a:r>
              <a:rPr lang="en-US" sz="4800" dirty="0" smtClean="0"/>
              <a:t>Coaches should have these medical forms with them at all times. </a:t>
            </a:r>
          </a:p>
          <a:p>
            <a:r>
              <a:rPr lang="en-US" sz="4800" dirty="0" smtClean="0"/>
              <a:t>Page 11 </a:t>
            </a:r>
            <a:r>
              <a:rPr lang="mr-IN" sz="4800" dirty="0" smtClean="0"/>
              <a:t>–</a:t>
            </a:r>
            <a:r>
              <a:rPr lang="en-US" sz="4800" dirty="0" smtClean="0"/>
              <a:t> If student is travelling with another parent, coaches should have written consent from the parent of the child traveling. An email will suffice but coaches may use the forms on this page.</a:t>
            </a:r>
          </a:p>
          <a:p>
            <a:pPr marL="0" indent="0">
              <a:buNone/>
            </a:pPr>
            <a:endParaRPr lang="en-US" dirty="0"/>
          </a:p>
        </p:txBody>
      </p:sp>
    </p:spTree>
    <p:extLst>
      <p:ext uri="{BB962C8B-B14F-4D97-AF65-F5344CB8AC3E}">
        <p14:creationId xmlns:p14="http://schemas.microsoft.com/office/powerpoint/2010/main" val="14431657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Personnel</a:t>
            </a:r>
            <a:endParaRPr lang="en-US" dirty="0"/>
          </a:p>
        </p:txBody>
      </p:sp>
      <p:sp>
        <p:nvSpPr>
          <p:cNvPr id="3" name="Content Placeholder 2"/>
          <p:cNvSpPr>
            <a:spLocks noGrp="1"/>
          </p:cNvSpPr>
          <p:nvPr>
            <p:ph idx="1"/>
          </p:nvPr>
        </p:nvSpPr>
        <p:spPr/>
        <p:txBody>
          <a:bodyPr/>
          <a:lstStyle/>
          <a:p>
            <a:r>
              <a:rPr lang="en-US" dirty="0" smtClean="0"/>
              <a:t>Athletic Directors - Donna Gibbons and Shawn </a:t>
            </a:r>
            <a:r>
              <a:rPr lang="en-US" dirty="0" err="1" smtClean="0"/>
              <a:t>Newhook</a:t>
            </a:r>
            <a:endParaRPr lang="en-US" dirty="0" smtClean="0"/>
          </a:p>
          <a:p>
            <a:r>
              <a:rPr lang="en-US" dirty="0" smtClean="0"/>
              <a:t>Principal – Bridget Ricketts</a:t>
            </a:r>
          </a:p>
          <a:p>
            <a:r>
              <a:rPr lang="en-US" dirty="0" smtClean="0"/>
              <a:t>Vice-Principal – David Stinson</a:t>
            </a:r>
          </a:p>
          <a:p>
            <a:r>
              <a:rPr lang="en-US" dirty="0" smtClean="0"/>
              <a:t>Secretaries – Jennifer Rotchford (Finance) and Sherry Duke</a:t>
            </a:r>
            <a:endParaRPr lang="en-US" dirty="0"/>
          </a:p>
        </p:txBody>
      </p:sp>
    </p:spTree>
    <p:extLst>
      <p:ext uri="{BB962C8B-B14F-4D97-AF65-F5344CB8AC3E}">
        <p14:creationId xmlns:p14="http://schemas.microsoft.com/office/powerpoint/2010/main" val="4769841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Fees</a:t>
            </a:r>
            <a:endParaRPr lang="en-US" dirty="0"/>
          </a:p>
        </p:txBody>
      </p:sp>
      <p:sp>
        <p:nvSpPr>
          <p:cNvPr id="3" name="Content Placeholder 2"/>
          <p:cNvSpPr>
            <a:spLocks noGrp="1"/>
          </p:cNvSpPr>
          <p:nvPr>
            <p:ph idx="1"/>
          </p:nvPr>
        </p:nvSpPr>
        <p:spPr>
          <a:xfrm>
            <a:off x="381000" y="1951037"/>
            <a:ext cx="8610600" cy="4906963"/>
          </a:xfrm>
        </p:spPr>
        <p:txBody>
          <a:bodyPr>
            <a:normAutofit fontScale="70000" lnSpcReduction="20000"/>
          </a:bodyPr>
          <a:lstStyle/>
          <a:p>
            <a:r>
              <a:rPr lang="en-US" dirty="0" smtClean="0"/>
              <a:t>User-Pay System </a:t>
            </a:r>
            <a:r>
              <a:rPr lang="mr-IN" dirty="0" smtClean="0"/>
              <a:t>–</a:t>
            </a:r>
            <a:r>
              <a:rPr lang="en-US" dirty="0" smtClean="0"/>
              <a:t> The school does not pay for students to participate on teams. </a:t>
            </a:r>
          </a:p>
          <a:p>
            <a:pPr>
              <a:buFont typeface="Arial" charset="0"/>
              <a:buChar char="•"/>
            </a:pPr>
            <a:r>
              <a:rPr lang="en-US" dirty="0" smtClean="0"/>
              <a:t>Coaches/Teacher Sponsors are responsible for collecting. </a:t>
            </a:r>
          </a:p>
          <a:p>
            <a:pPr>
              <a:buFont typeface="Arial" charset="0"/>
              <a:buChar char="•"/>
            </a:pPr>
            <a:r>
              <a:rPr lang="en-US" dirty="0" smtClean="0"/>
              <a:t>Check with athletic director if questions.</a:t>
            </a:r>
          </a:p>
          <a:p>
            <a:pPr>
              <a:buFont typeface="Arial" charset="0"/>
              <a:buChar char="•"/>
            </a:pPr>
            <a:r>
              <a:rPr lang="en-US" dirty="0" smtClean="0"/>
              <a:t>Usually, coaches will collect a lump sum at the beginning if they know of how many tournaments that teams will participate in. </a:t>
            </a:r>
          </a:p>
          <a:p>
            <a:pPr>
              <a:buFont typeface="Arial" charset="0"/>
              <a:buChar char="•"/>
            </a:pPr>
            <a:r>
              <a:rPr lang="en-US" dirty="0" smtClean="0"/>
              <a:t>If there is money left over, team members can be reimbursed at the end of the season. </a:t>
            </a:r>
            <a:endParaRPr lang="en-US" dirty="0"/>
          </a:p>
          <a:p>
            <a:r>
              <a:rPr lang="en-US" dirty="0" smtClean="0"/>
              <a:t>Receipts must be issued to students when money is collected. </a:t>
            </a:r>
          </a:p>
          <a:p>
            <a:r>
              <a:rPr lang="en-US" dirty="0" smtClean="0"/>
              <a:t>The school secretaries have receipt books that coaches can have to use. Please contact Jennifer Rotchford to get one.</a:t>
            </a:r>
          </a:p>
          <a:p>
            <a:r>
              <a:rPr lang="en-US" dirty="0" err="1" smtClean="0"/>
              <a:t>jenniferrotchford@nlesd.ca</a:t>
            </a:r>
            <a:endParaRPr lang="en-US" dirty="0" smtClean="0"/>
          </a:p>
          <a:p>
            <a:pPr>
              <a:buNone/>
            </a:pPr>
            <a:r>
              <a:rPr lang="en-US" dirty="0" smtClean="0"/>
              <a:t> </a:t>
            </a:r>
          </a:p>
          <a:p>
            <a:pPr>
              <a:buNone/>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Finances</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r>
              <a:rPr lang="en-US" b="1" u="sng" dirty="0" smtClean="0">
                <a:solidFill>
                  <a:srgbClr val="FF0000"/>
                </a:solidFill>
              </a:rPr>
              <a:t>Handling of Team Money</a:t>
            </a:r>
          </a:p>
          <a:p>
            <a:r>
              <a:rPr lang="en-US" dirty="0" smtClean="0"/>
              <a:t>Monies are to be passed in to office to Jennifer Rotchford </a:t>
            </a:r>
            <a:r>
              <a:rPr lang="en-US" dirty="0"/>
              <a:t>by </a:t>
            </a:r>
            <a:r>
              <a:rPr lang="en-US" dirty="0" smtClean="0"/>
              <a:t>“</a:t>
            </a:r>
            <a:r>
              <a:rPr lang="en-US" dirty="0" smtClean="0">
                <a:solidFill>
                  <a:srgbClr val="FF0000"/>
                </a:solidFill>
              </a:rPr>
              <a:t>A Team </a:t>
            </a:r>
            <a:r>
              <a:rPr lang="en-US" dirty="0">
                <a:solidFill>
                  <a:srgbClr val="FF0000"/>
                </a:solidFill>
              </a:rPr>
              <a:t>C</a:t>
            </a:r>
            <a:r>
              <a:rPr lang="en-US" dirty="0" smtClean="0">
                <a:solidFill>
                  <a:srgbClr val="FF0000"/>
                </a:solidFill>
              </a:rPr>
              <a:t>oaching Staff</a:t>
            </a:r>
            <a:r>
              <a:rPr lang="en-US" dirty="0" smtClean="0"/>
              <a:t>” </a:t>
            </a:r>
            <a:r>
              <a:rPr lang="en-US" dirty="0"/>
              <a:t>member. </a:t>
            </a:r>
            <a:r>
              <a:rPr lang="en-US" dirty="0" smtClean="0">
                <a:hlinkClick r:id="rId2"/>
              </a:rPr>
              <a:t>jenniferrotchford@nlesd.ca</a:t>
            </a:r>
            <a:endParaRPr lang="en-US" dirty="0" smtClean="0"/>
          </a:p>
          <a:p>
            <a:r>
              <a:rPr lang="en-US" dirty="0" smtClean="0"/>
              <a:t>Monies cannot be passed into the office individually by students. </a:t>
            </a:r>
          </a:p>
          <a:p>
            <a:r>
              <a:rPr lang="en-US" dirty="0" smtClean="0"/>
              <a:t>Monies should be passed in as soon as possible after collection.</a:t>
            </a:r>
          </a:p>
          <a:p>
            <a:r>
              <a:rPr lang="en-US" dirty="0" smtClean="0"/>
              <a:t>When passing in money to the office, a </a:t>
            </a:r>
            <a:r>
              <a:rPr lang="en-US" dirty="0" smtClean="0">
                <a:solidFill>
                  <a:srgbClr val="FF0000"/>
                </a:solidFill>
              </a:rPr>
              <a:t>remittance form </a:t>
            </a:r>
            <a:r>
              <a:rPr lang="en-US" dirty="0" smtClean="0"/>
              <a:t>must be completed. See website for a copy of this.  (</a:t>
            </a:r>
            <a:r>
              <a:rPr lang="en-US" dirty="0" err="1" smtClean="0"/>
              <a:t>www.donnagibbons.weebly.com</a:t>
            </a:r>
            <a:r>
              <a:rPr lang="en-US" dirty="0" smtClean="0"/>
              <a:t>)</a:t>
            </a:r>
          </a:p>
        </p:txBody>
      </p:sp>
    </p:spTree>
    <p:extLst>
      <p:ext uri="{BB962C8B-B14F-4D97-AF65-F5344CB8AC3E}">
        <p14:creationId xmlns:p14="http://schemas.microsoft.com/office/powerpoint/2010/main" val="11922452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Finances</a:t>
            </a:r>
            <a:endParaRPr lang="en-US" dirty="0"/>
          </a:p>
        </p:txBody>
      </p:sp>
      <p:sp>
        <p:nvSpPr>
          <p:cNvPr id="3" name="Content Placeholder 2"/>
          <p:cNvSpPr>
            <a:spLocks noGrp="1"/>
          </p:cNvSpPr>
          <p:nvPr>
            <p:ph idx="1"/>
          </p:nvPr>
        </p:nvSpPr>
        <p:spPr/>
        <p:txBody>
          <a:bodyPr/>
          <a:lstStyle/>
          <a:p>
            <a:r>
              <a:rPr lang="en-US" b="1" u="sng" dirty="0" err="1"/>
              <a:t>Cheque</a:t>
            </a:r>
            <a:r>
              <a:rPr lang="en-US" b="1" u="sng" dirty="0"/>
              <a:t> </a:t>
            </a:r>
            <a:r>
              <a:rPr lang="en-US" b="1" u="sng" dirty="0" smtClean="0"/>
              <a:t>Requests </a:t>
            </a:r>
            <a:endParaRPr lang="en-US" b="1" u="sng" dirty="0"/>
          </a:p>
          <a:p>
            <a:r>
              <a:rPr lang="en-US" dirty="0" smtClean="0"/>
              <a:t>- Must give secretary 3 days notice. </a:t>
            </a:r>
          </a:p>
          <a:p>
            <a:r>
              <a:rPr lang="en-US" dirty="0" smtClean="0"/>
              <a:t>- Please complete a </a:t>
            </a:r>
            <a:r>
              <a:rPr lang="en-US" dirty="0" err="1" smtClean="0"/>
              <a:t>cheque</a:t>
            </a:r>
            <a:r>
              <a:rPr lang="en-US" dirty="0" smtClean="0"/>
              <a:t> request form and email to secretary. </a:t>
            </a:r>
          </a:p>
          <a:p>
            <a:r>
              <a:rPr lang="en-US" dirty="0" smtClean="0"/>
              <a:t>These </a:t>
            </a:r>
            <a:r>
              <a:rPr lang="en-US" dirty="0" err="1" smtClean="0">
                <a:solidFill>
                  <a:srgbClr val="FF0000"/>
                </a:solidFill>
              </a:rPr>
              <a:t>cheque</a:t>
            </a:r>
            <a:r>
              <a:rPr lang="en-US" dirty="0" smtClean="0">
                <a:solidFill>
                  <a:srgbClr val="FF0000"/>
                </a:solidFill>
              </a:rPr>
              <a:t> request </a:t>
            </a:r>
            <a:r>
              <a:rPr lang="en-US" dirty="0" smtClean="0">
                <a:solidFill>
                  <a:srgbClr val="FF0000"/>
                </a:solidFill>
              </a:rPr>
              <a:t>form </a:t>
            </a:r>
            <a:r>
              <a:rPr lang="en-US" dirty="0" smtClean="0"/>
              <a:t>are located on website</a:t>
            </a:r>
          </a:p>
          <a:p>
            <a:r>
              <a:rPr lang="en-US" dirty="0" smtClean="0">
                <a:hlinkClick r:id="rId2"/>
              </a:rPr>
              <a:t>www.donnagibbons.weebly.com</a:t>
            </a:r>
            <a:endParaRPr lang="en-US" dirty="0" smtClean="0"/>
          </a:p>
          <a:p>
            <a:endParaRPr lang="en-US" dirty="0" smtClean="0"/>
          </a:p>
        </p:txBody>
      </p:sp>
    </p:spTree>
    <p:extLst>
      <p:ext uri="{BB962C8B-B14F-4D97-AF65-F5344CB8AC3E}">
        <p14:creationId xmlns:p14="http://schemas.microsoft.com/office/powerpoint/2010/main" val="18162581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68362"/>
          </a:xfrm>
        </p:spPr>
        <p:txBody>
          <a:bodyPr>
            <a:normAutofit fontScale="90000"/>
          </a:bodyPr>
          <a:lstStyle/>
          <a:p>
            <a:r>
              <a:rPr lang="en-US" dirty="0" smtClean="0"/>
              <a:t>Team Finances</a:t>
            </a:r>
            <a:br>
              <a:rPr lang="en-US" dirty="0" smtClean="0"/>
            </a:br>
            <a:endParaRPr lang="en-US" dirty="0"/>
          </a:p>
        </p:txBody>
      </p:sp>
      <p:sp>
        <p:nvSpPr>
          <p:cNvPr id="3" name="Content Placeholder 2"/>
          <p:cNvSpPr>
            <a:spLocks noGrp="1"/>
          </p:cNvSpPr>
          <p:nvPr>
            <p:ph idx="1"/>
          </p:nvPr>
        </p:nvSpPr>
        <p:spPr>
          <a:xfrm>
            <a:off x="457200" y="1828800"/>
            <a:ext cx="8229600" cy="4297363"/>
          </a:xfrm>
        </p:spPr>
        <p:txBody>
          <a:bodyPr>
            <a:normAutofit fontScale="92500" lnSpcReduction="20000"/>
          </a:bodyPr>
          <a:lstStyle/>
          <a:p>
            <a:r>
              <a:rPr lang="en-US" dirty="0" smtClean="0"/>
              <a:t>Hosting a </a:t>
            </a:r>
            <a:r>
              <a:rPr lang="en-US" dirty="0"/>
              <a:t>tournament is considered to be a fundraiser.</a:t>
            </a:r>
          </a:p>
          <a:p>
            <a:r>
              <a:rPr lang="en-US" b="1" u="sng" dirty="0"/>
              <a:t>Fundraiser Request </a:t>
            </a:r>
            <a:r>
              <a:rPr lang="mr-IN" dirty="0"/>
              <a:t>–</a:t>
            </a:r>
            <a:r>
              <a:rPr lang="en-US" dirty="0"/>
              <a:t> is to be submitted to school council. </a:t>
            </a:r>
          </a:p>
          <a:p>
            <a:r>
              <a:rPr lang="en-US" dirty="0" smtClean="0"/>
              <a:t>Any money raised from tournaments should be designated for a specific purpose. </a:t>
            </a:r>
            <a:r>
              <a:rPr lang="en-US" dirty="0" err="1" smtClean="0"/>
              <a:t>Ie</a:t>
            </a:r>
            <a:r>
              <a:rPr lang="en-US" dirty="0" smtClean="0"/>
              <a:t>. Pay for team travel, uniforms, team equipment etc.</a:t>
            </a:r>
          </a:p>
          <a:p>
            <a:r>
              <a:rPr lang="en-US" dirty="0" smtClean="0"/>
              <a:t>Need to pass all money in to office ASAP after fundraiser. </a:t>
            </a:r>
          </a:p>
          <a:p>
            <a:r>
              <a:rPr lang="en-US" dirty="0" smtClean="0"/>
              <a:t>Copy of </a:t>
            </a:r>
            <a:r>
              <a:rPr lang="en-US" dirty="0" smtClean="0">
                <a:solidFill>
                  <a:srgbClr val="FF0000"/>
                </a:solidFill>
              </a:rPr>
              <a:t>fundraiser form </a:t>
            </a:r>
            <a:r>
              <a:rPr lang="en-US" dirty="0" smtClean="0"/>
              <a:t>is included on website.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UNIFORMS</a:t>
            </a:r>
            <a:endParaRPr lang="en-US" dirty="0"/>
          </a:p>
        </p:txBody>
      </p:sp>
      <p:sp>
        <p:nvSpPr>
          <p:cNvPr id="3" name="Content Placeholder 2"/>
          <p:cNvSpPr>
            <a:spLocks noGrp="1"/>
          </p:cNvSpPr>
          <p:nvPr>
            <p:ph idx="1"/>
          </p:nvPr>
        </p:nvSpPr>
        <p:spPr>
          <a:xfrm>
            <a:off x="381000" y="1828800"/>
            <a:ext cx="8229600" cy="4830763"/>
          </a:xfrm>
        </p:spPr>
        <p:txBody>
          <a:bodyPr/>
          <a:lstStyle/>
          <a:p>
            <a:r>
              <a:rPr lang="en-US" b="1" dirty="0" smtClean="0"/>
              <a:t>MAINTENANCE IS RESPONSIBILITY OF </a:t>
            </a:r>
            <a:r>
              <a:rPr lang="en-US" b="1" u="sng" dirty="0" smtClean="0"/>
              <a:t>COACH/TEACHER SPONSOR.</a:t>
            </a:r>
          </a:p>
          <a:p>
            <a:r>
              <a:rPr lang="en-US" dirty="0" smtClean="0"/>
              <a:t>Should be collected at the end of each game/or a written record of what student has what number needs to be kept.</a:t>
            </a:r>
          </a:p>
          <a:p>
            <a:r>
              <a:rPr lang="en-US" dirty="0" smtClean="0"/>
              <a:t>Students who lose uniforms/do not pass in will be issued a bill from the school.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Aid Kits</a:t>
            </a:r>
            <a:endParaRPr lang="en-US" dirty="0"/>
          </a:p>
        </p:txBody>
      </p:sp>
      <p:sp>
        <p:nvSpPr>
          <p:cNvPr id="3" name="Content Placeholder 2"/>
          <p:cNvSpPr>
            <a:spLocks noGrp="1"/>
          </p:cNvSpPr>
          <p:nvPr>
            <p:ph idx="1"/>
          </p:nvPr>
        </p:nvSpPr>
        <p:spPr/>
        <p:txBody>
          <a:bodyPr/>
          <a:lstStyle/>
          <a:p>
            <a:r>
              <a:rPr lang="en-US" dirty="0" smtClean="0"/>
              <a:t>There are some. </a:t>
            </a:r>
          </a:p>
          <a:p>
            <a:r>
              <a:rPr lang="en-US" dirty="0" smtClean="0"/>
              <a:t>Please sign out.</a:t>
            </a:r>
          </a:p>
          <a:p>
            <a:r>
              <a:rPr lang="en-US" dirty="0" smtClean="0"/>
              <a:t>Contains all supplies except for ice packs. </a:t>
            </a:r>
          </a:p>
          <a:p>
            <a:r>
              <a:rPr lang="en-US" dirty="0" smtClean="0"/>
              <a:t>When games are played at WVH, there is a mini fridge in the Athletic Director office that contains small bags of ice. Teams may use this.</a:t>
            </a:r>
            <a:endParaRPr lang="en-US" dirty="0"/>
          </a:p>
        </p:txBody>
      </p:sp>
    </p:spTree>
    <p:extLst>
      <p:ext uri="{BB962C8B-B14F-4D97-AF65-F5344CB8AC3E}">
        <p14:creationId xmlns:p14="http://schemas.microsoft.com/office/powerpoint/2010/main" val="4101364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Aid</a:t>
            </a:r>
            <a:endParaRPr lang="en-US" dirty="0"/>
          </a:p>
        </p:txBody>
      </p:sp>
      <p:sp>
        <p:nvSpPr>
          <p:cNvPr id="3" name="Content Placeholder 2"/>
          <p:cNvSpPr>
            <a:spLocks noGrp="1"/>
          </p:cNvSpPr>
          <p:nvPr>
            <p:ph idx="1"/>
          </p:nvPr>
        </p:nvSpPr>
        <p:spPr/>
        <p:txBody>
          <a:bodyPr/>
          <a:lstStyle/>
          <a:p>
            <a:r>
              <a:rPr lang="en-US" dirty="0" smtClean="0"/>
              <a:t>Concussion Course</a:t>
            </a:r>
          </a:p>
          <a:p>
            <a:pPr marL="0" indent="0">
              <a:buNone/>
            </a:pPr>
            <a:r>
              <a:rPr lang="en-US" dirty="0">
                <a:hlinkClick r:id="rId2"/>
              </a:rPr>
              <a:t>https://</a:t>
            </a:r>
            <a:r>
              <a:rPr lang="en-US" dirty="0" smtClean="0">
                <a:hlinkClick r:id="rId2"/>
              </a:rPr>
              <a:t>www.schoolcoach.ca/courses.aspx</a:t>
            </a:r>
          </a:p>
          <a:p>
            <a:pPr marL="0" indent="0">
              <a:buNone/>
            </a:pPr>
            <a:endParaRPr lang="en-US" dirty="0" smtClean="0"/>
          </a:p>
          <a:p>
            <a:r>
              <a:rPr lang="en-US" dirty="0" smtClean="0"/>
              <a:t>At least 1 member of each coaching staff needs to have completed this concussion course. See link above.</a:t>
            </a:r>
          </a:p>
        </p:txBody>
      </p:sp>
    </p:spTree>
    <p:extLst>
      <p:ext uri="{BB962C8B-B14F-4D97-AF65-F5344CB8AC3E}">
        <p14:creationId xmlns:p14="http://schemas.microsoft.com/office/powerpoint/2010/main" val="8009882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Other Business</a:t>
            </a:r>
            <a:endParaRPr lang="en-US" dirty="0"/>
          </a:p>
        </p:txBody>
      </p:sp>
      <p:sp>
        <p:nvSpPr>
          <p:cNvPr id="3" name="Content Placeholder 2"/>
          <p:cNvSpPr>
            <a:spLocks noGrp="1"/>
          </p:cNvSpPr>
          <p:nvPr>
            <p:ph idx="1"/>
          </p:nvPr>
        </p:nvSpPr>
        <p:spPr>
          <a:xfrm>
            <a:off x="457200" y="1676400"/>
            <a:ext cx="8229600" cy="5029200"/>
          </a:xfrm>
        </p:spPr>
        <p:txBody>
          <a:bodyPr>
            <a:normAutofit/>
          </a:bodyPr>
          <a:lstStyle/>
          <a:p>
            <a:r>
              <a:rPr lang="en-US" b="1" dirty="0" smtClean="0"/>
              <a:t>Signing out of Keys</a:t>
            </a:r>
            <a:r>
              <a:rPr lang="en-US" dirty="0"/>
              <a:t> </a:t>
            </a:r>
            <a:r>
              <a:rPr lang="en-US" dirty="0" smtClean="0"/>
              <a:t>and Gym Scheduling Questions</a:t>
            </a:r>
          </a:p>
          <a:p>
            <a:r>
              <a:rPr lang="en-US" dirty="0" smtClean="0"/>
              <a:t>- Please contact Donna Gibbons</a:t>
            </a:r>
          </a:p>
          <a:p>
            <a:r>
              <a:rPr lang="en-US" dirty="0" smtClean="0"/>
              <a:t>Anytime a coach is cancelling/not using practice time, please email Donna Gibbons</a:t>
            </a:r>
          </a:p>
          <a:p>
            <a:r>
              <a:rPr lang="en-US" dirty="0" smtClean="0">
                <a:hlinkClick r:id="rId2"/>
              </a:rPr>
              <a:t>donnagibbons@nlesd.ca</a:t>
            </a:r>
            <a:endParaRPr lang="en-US" dirty="0" smtClean="0"/>
          </a:p>
          <a:p>
            <a:r>
              <a:rPr lang="en-US" dirty="0" smtClean="0"/>
              <a:t>See website for </a:t>
            </a:r>
            <a:r>
              <a:rPr lang="en-US" smtClean="0"/>
              <a:t>this </a:t>
            </a:r>
            <a:r>
              <a:rPr lang="en-US" smtClean="0"/>
              <a:t>power point </a:t>
            </a:r>
            <a:r>
              <a:rPr lang="en-US" dirty="0" smtClean="0"/>
              <a:t>presentation as well as copy of forms.</a:t>
            </a:r>
          </a:p>
          <a:p>
            <a:r>
              <a:rPr lang="en-US" dirty="0" err="1" smtClean="0"/>
              <a:t>www.donnagibbons.weebly.com</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Making Announcements….</a:t>
            </a:r>
            <a:endParaRPr lang="en-US" dirty="0"/>
          </a:p>
        </p:txBody>
      </p:sp>
      <p:sp>
        <p:nvSpPr>
          <p:cNvPr id="3" name="Content Placeholder 2"/>
          <p:cNvSpPr>
            <a:spLocks noGrp="1"/>
          </p:cNvSpPr>
          <p:nvPr>
            <p:ph idx="1"/>
          </p:nvPr>
        </p:nvSpPr>
        <p:spPr>
          <a:xfrm>
            <a:off x="457200" y="1524000"/>
            <a:ext cx="8229600" cy="5105400"/>
          </a:xfrm>
        </p:spPr>
        <p:txBody>
          <a:bodyPr>
            <a:normAutofit fontScale="92500" lnSpcReduction="20000"/>
          </a:bodyPr>
          <a:lstStyle/>
          <a:p>
            <a:r>
              <a:rPr lang="en-US" dirty="0" smtClean="0"/>
              <a:t>Announcements are made daily at 10:02am. Teachers post them on the WVH website and they are read off of this. Students/parents can check website at anytime to see announcements.</a:t>
            </a:r>
          </a:p>
          <a:p>
            <a:r>
              <a:rPr lang="en-US" dirty="0" smtClean="0"/>
              <a:t>Email your teacher sponsor if you wish to have an announcement read. </a:t>
            </a:r>
          </a:p>
          <a:p>
            <a:r>
              <a:rPr lang="en-US" dirty="0" smtClean="0"/>
              <a:t>Urgent – Call the School: Jennifer or Sherry</a:t>
            </a:r>
          </a:p>
          <a:p>
            <a:pPr marL="0" indent="0">
              <a:buNone/>
            </a:pPr>
            <a:r>
              <a:rPr lang="en-US" dirty="0" smtClean="0"/>
              <a:t>     745-6264</a:t>
            </a:r>
          </a:p>
          <a:p>
            <a:r>
              <a:rPr lang="en-US" dirty="0" smtClean="0"/>
              <a:t>Looking into giving coaches access to post on the WVH site. </a:t>
            </a:r>
          </a:p>
          <a:p>
            <a:r>
              <a:rPr lang="en-US" dirty="0"/>
              <a:t>See Website: </a:t>
            </a:r>
            <a:r>
              <a:rPr lang="en-US" dirty="0">
                <a:hlinkClick r:id="rId2"/>
              </a:rPr>
              <a:t>http://waterfordvalleyhigh.com</a:t>
            </a:r>
            <a:r>
              <a:rPr lang="en-US" dirty="0" smtClean="0">
                <a:hlinkClick r:id="rId2"/>
              </a:rPr>
              <a:t>/</a:t>
            </a:r>
            <a:r>
              <a:rPr lang="en-US" dirty="0"/>
              <a:t> </a:t>
            </a:r>
            <a:r>
              <a:rPr lang="en-US" dirty="0" smtClean="0"/>
              <a:t>     </a:t>
            </a:r>
          </a:p>
          <a:p>
            <a:r>
              <a:rPr lang="en-US" dirty="0" smtClean="0"/>
              <a:t>Scroll down a little.</a:t>
            </a:r>
          </a:p>
          <a:p>
            <a:endParaRPr lang="en-US" dirty="0" smtClean="0"/>
          </a:p>
          <a:p>
            <a:pPr marL="0" indent="0">
              <a:buNone/>
            </a:pPr>
            <a:endParaRPr lang="en-US" dirty="0"/>
          </a:p>
        </p:txBody>
      </p:sp>
    </p:spTree>
    <p:extLst>
      <p:ext uri="{BB962C8B-B14F-4D97-AF65-F5344CB8AC3E}">
        <p14:creationId xmlns:p14="http://schemas.microsoft.com/office/powerpoint/2010/main" val="7659553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Making Announcements….</a:t>
            </a:r>
            <a:endParaRPr lang="en-US" dirty="0"/>
          </a:p>
        </p:txBody>
      </p:sp>
      <p:sp>
        <p:nvSpPr>
          <p:cNvPr id="3" name="Content Placeholder 2"/>
          <p:cNvSpPr>
            <a:spLocks noGrp="1"/>
          </p:cNvSpPr>
          <p:nvPr>
            <p:ph idx="1"/>
          </p:nvPr>
        </p:nvSpPr>
        <p:spPr>
          <a:xfrm>
            <a:off x="457200" y="1524000"/>
            <a:ext cx="8229600" cy="5105400"/>
          </a:xfrm>
        </p:spPr>
        <p:txBody>
          <a:bodyPr>
            <a:normAutofit/>
          </a:bodyPr>
          <a:lstStyle/>
          <a:p>
            <a:r>
              <a:rPr lang="en-US" dirty="0" smtClean="0"/>
              <a:t>It would be a good idea for coaches to set up a contact group with their athletes as this is also an effective way to communicate. </a:t>
            </a:r>
          </a:p>
          <a:p>
            <a:r>
              <a:rPr lang="en-US" dirty="0" err="1" smtClean="0"/>
              <a:t>Eg</a:t>
            </a:r>
            <a:r>
              <a:rPr lang="en-US" dirty="0" smtClean="0"/>
              <a:t>. Remind </a:t>
            </a:r>
            <a:r>
              <a:rPr lang="mr-IN" dirty="0" smtClean="0"/>
              <a:t>–</a:t>
            </a:r>
            <a:r>
              <a:rPr lang="en-US" dirty="0" smtClean="0"/>
              <a:t> Have students download app and you can send messages through there.</a:t>
            </a:r>
          </a:p>
          <a:p>
            <a:endParaRPr lang="en-US" dirty="0" smtClean="0"/>
          </a:p>
          <a:p>
            <a:pPr marL="0" indent="0">
              <a:buNone/>
            </a:pPr>
            <a:endParaRPr lang="en-US" dirty="0"/>
          </a:p>
        </p:txBody>
      </p:sp>
    </p:spTree>
    <p:extLst>
      <p:ext uri="{BB962C8B-B14F-4D97-AF65-F5344CB8AC3E}">
        <p14:creationId xmlns:p14="http://schemas.microsoft.com/office/powerpoint/2010/main" val="9881128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Cancellations</a:t>
            </a:r>
            <a:endParaRPr lang="en-US" b="1" u="sng" dirty="0"/>
          </a:p>
        </p:txBody>
      </p:sp>
      <p:sp>
        <p:nvSpPr>
          <p:cNvPr id="3" name="Content Placeholder 2"/>
          <p:cNvSpPr>
            <a:spLocks noGrp="1"/>
          </p:cNvSpPr>
          <p:nvPr>
            <p:ph idx="1"/>
          </p:nvPr>
        </p:nvSpPr>
        <p:spPr/>
        <p:txBody>
          <a:bodyPr/>
          <a:lstStyle/>
          <a:p>
            <a:pPr marL="0" indent="0" algn="ctr">
              <a:buNone/>
            </a:pPr>
            <a:r>
              <a:rPr lang="en-US" b="1" u="sng" dirty="0"/>
              <a:t>Game/Practice Cancellations</a:t>
            </a:r>
          </a:p>
          <a:p>
            <a:pPr algn="ctr">
              <a:buFontTx/>
              <a:buChar char="-"/>
            </a:pPr>
            <a:r>
              <a:rPr lang="en-US" dirty="0" smtClean="0"/>
              <a:t>Weather (Decision made by Admin)</a:t>
            </a:r>
            <a:endParaRPr lang="en-US" dirty="0"/>
          </a:p>
          <a:p>
            <a:pPr algn="ctr">
              <a:buFontTx/>
              <a:buChar char="-"/>
            </a:pPr>
            <a:r>
              <a:rPr lang="en-US" dirty="0"/>
              <a:t>School </a:t>
            </a:r>
            <a:r>
              <a:rPr lang="en-US" dirty="0" smtClean="0"/>
              <a:t>Closures</a:t>
            </a:r>
          </a:p>
          <a:p>
            <a:pPr algn="ctr">
              <a:buFontTx/>
              <a:buChar char="-"/>
            </a:pPr>
            <a:r>
              <a:rPr lang="en-US" dirty="0" smtClean="0"/>
              <a:t>School events</a:t>
            </a:r>
          </a:p>
          <a:p>
            <a:pPr algn="ctr">
              <a:buFontTx/>
              <a:buChar char="-"/>
            </a:pPr>
            <a:r>
              <a:rPr lang="en-US" dirty="0" smtClean="0"/>
              <a:t>Check gym schedule sent out each week. </a:t>
            </a:r>
          </a:p>
          <a:p>
            <a:pPr algn="ctr">
              <a:buFontTx/>
              <a:buChar char="-"/>
            </a:pPr>
            <a:r>
              <a:rPr lang="en-US" dirty="0" smtClean="0"/>
              <a:t>Also check the bottom of page 2 of the gym schedule for upcoming events/tournaments that will affect practices. </a:t>
            </a:r>
            <a:endParaRPr lang="en-US" dirty="0"/>
          </a:p>
        </p:txBody>
      </p:sp>
    </p:spTree>
    <p:extLst>
      <p:ext uri="{BB962C8B-B14F-4D97-AF65-F5344CB8AC3E}">
        <p14:creationId xmlns:p14="http://schemas.microsoft.com/office/powerpoint/2010/main" val="785680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Dismissal to Games/Competitions</a:t>
            </a:r>
            <a:endParaRPr lang="en-US" dirty="0"/>
          </a:p>
        </p:txBody>
      </p:sp>
      <p:sp>
        <p:nvSpPr>
          <p:cNvPr id="3" name="Content Placeholder 2"/>
          <p:cNvSpPr>
            <a:spLocks noGrp="1"/>
          </p:cNvSpPr>
          <p:nvPr>
            <p:ph idx="1"/>
          </p:nvPr>
        </p:nvSpPr>
        <p:spPr>
          <a:xfrm>
            <a:off x="457200" y="1600200"/>
            <a:ext cx="8229600" cy="5105400"/>
          </a:xfrm>
        </p:spPr>
        <p:txBody>
          <a:bodyPr>
            <a:normAutofit fontScale="92500" lnSpcReduction="10000"/>
          </a:bodyPr>
          <a:lstStyle/>
          <a:p>
            <a:r>
              <a:rPr lang="en-US" dirty="0" smtClean="0"/>
              <a:t>Students are not allowed to leave school early to participate in games (Unless competitions are our of St. John’s/Metro regions). </a:t>
            </a:r>
          </a:p>
          <a:p>
            <a:r>
              <a:rPr lang="en-US" dirty="0" smtClean="0"/>
              <a:t>Please tell conveners not to schedule games for WVH before 4pm.</a:t>
            </a:r>
          </a:p>
          <a:p>
            <a:r>
              <a:rPr lang="en-US" dirty="0" smtClean="0"/>
              <a:t>This policy was discussed by school principals in June 2017. </a:t>
            </a:r>
            <a:endParaRPr lang="en-US" dirty="0"/>
          </a:p>
          <a:p>
            <a:r>
              <a:rPr lang="en-US" dirty="0" smtClean="0"/>
              <a:t>Some schools dismiss earlier than WVH thus earlier games work for them. </a:t>
            </a:r>
          </a:p>
          <a:p>
            <a:r>
              <a:rPr lang="en-US" dirty="0" smtClean="0"/>
              <a:t>Check with Teacher Sponsor for more information.</a:t>
            </a:r>
          </a:p>
        </p:txBody>
      </p:sp>
    </p:spTree>
    <p:extLst>
      <p:ext uri="{BB962C8B-B14F-4D97-AF65-F5344CB8AC3E}">
        <p14:creationId xmlns:p14="http://schemas.microsoft.com/office/powerpoint/2010/main" val="660455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Team Needs </a:t>
            </a:r>
            <a:r>
              <a:rPr lang="mr-IN" dirty="0" smtClean="0"/>
              <a:t>–</a:t>
            </a:r>
            <a:r>
              <a:rPr lang="en-US" dirty="0" smtClean="0"/>
              <a:t> Please see Athletic Director listed below and consult with them</a:t>
            </a:r>
            <a:r>
              <a:rPr lang="mr-IN" dirty="0" smtClean="0"/>
              <a:t>…</a:t>
            </a:r>
            <a:r>
              <a:rPr lang="en-CA" dirty="0" smtClean="0"/>
              <a:t>.</a:t>
            </a:r>
            <a:endParaRPr lang="en-US" dirty="0"/>
          </a:p>
        </p:txBody>
      </p:sp>
      <p:sp>
        <p:nvSpPr>
          <p:cNvPr id="3" name="Content Placeholder 2"/>
          <p:cNvSpPr>
            <a:spLocks noGrp="1"/>
          </p:cNvSpPr>
          <p:nvPr>
            <p:ph sz="half" idx="1"/>
          </p:nvPr>
        </p:nvSpPr>
        <p:spPr>
          <a:xfrm>
            <a:off x="457200" y="1905000"/>
            <a:ext cx="4038600" cy="4953000"/>
          </a:xfrm>
        </p:spPr>
        <p:txBody>
          <a:bodyPr>
            <a:normAutofit lnSpcReduction="10000"/>
          </a:bodyPr>
          <a:lstStyle/>
          <a:p>
            <a:pPr marL="0" indent="0">
              <a:buNone/>
            </a:pPr>
            <a:r>
              <a:rPr lang="en-US" u="sng" dirty="0" smtClean="0"/>
              <a:t>Donna </a:t>
            </a:r>
            <a:endParaRPr lang="en-US" u="sng" dirty="0"/>
          </a:p>
          <a:p>
            <a:r>
              <a:rPr lang="en-US" dirty="0" smtClean="0"/>
              <a:t>Girls A</a:t>
            </a:r>
            <a:r>
              <a:rPr lang="en-US" dirty="0"/>
              <a:t> </a:t>
            </a:r>
            <a:r>
              <a:rPr lang="en-US" dirty="0" smtClean="0"/>
              <a:t>Volleyball</a:t>
            </a:r>
          </a:p>
          <a:p>
            <a:r>
              <a:rPr lang="en-US" dirty="0" smtClean="0"/>
              <a:t>Girls Indoor Soccer</a:t>
            </a:r>
          </a:p>
          <a:p>
            <a:r>
              <a:rPr lang="en-US" dirty="0" smtClean="0"/>
              <a:t>Girls and Boys Softball</a:t>
            </a:r>
          </a:p>
          <a:p>
            <a:r>
              <a:rPr lang="en-US" dirty="0" smtClean="0"/>
              <a:t>Boys B, Jr. Boys, Girls A and Girls B Basketball</a:t>
            </a:r>
          </a:p>
          <a:p>
            <a:r>
              <a:rPr lang="en-US" dirty="0" smtClean="0"/>
              <a:t>Cheer</a:t>
            </a:r>
          </a:p>
          <a:p>
            <a:r>
              <a:rPr lang="en-US" dirty="0" smtClean="0"/>
              <a:t>Track and Field</a:t>
            </a:r>
          </a:p>
        </p:txBody>
      </p:sp>
      <p:sp>
        <p:nvSpPr>
          <p:cNvPr id="4" name="Content Placeholder 3"/>
          <p:cNvSpPr>
            <a:spLocks noGrp="1"/>
          </p:cNvSpPr>
          <p:nvPr>
            <p:ph sz="half" idx="2"/>
          </p:nvPr>
        </p:nvSpPr>
        <p:spPr>
          <a:xfrm>
            <a:off x="4648200" y="1865312"/>
            <a:ext cx="4038600" cy="4953001"/>
          </a:xfrm>
        </p:spPr>
        <p:txBody>
          <a:bodyPr>
            <a:normAutofit lnSpcReduction="10000"/>
          </a:bodyPr>
          <a:lstStyle/>
          <a:p>
            <a:pPr marL="0" indent="0">
              <a:buNone/>
            </a:pPr>
            <a:r>
              <a:rPr lang="en-US" u="sng" dirty="0" smtClean="0"/>
              <a:t>Shawn</a:t>
            </a:r>
          </a:p>
          <a:p>
            <a:r>
              <a:rPr lang="en-US" dirty="0" smtClean="0"/>
              <a:t>Girls B and Boys Volleyball</a:t>
            </a:r>
          </a:p>
          <a:p>
            <a:r>
              <a:rPr lang="en-US" dirty="0" smtClean="0"/>
              <a:t>Boys Outdoor and Indoor Soccer</a:t>
            </a:r>
          </a:p>
          <a:p>
            <a:r>
              <a:rPr lang="en-US" dirty="0" smtClean="0"/>
              <a:t>Boys and Girls Rugby</a:t>
            </a:r>
          </a:p>
          <a:p>
            <a:r>
              <a:rPr lang="en-US" dirty="0" smtClean="0"/>
              <a:t>Boys A Basketball</a:t>
            </a:r>
          </a:p>
          <a:p>
            <a:r>
              <a:rPr lang="en-US" dirty="0" smtClean="0"/>
              <a:t>Ice Hockey</a:t>
            </a:r>
          </a:p>
          <a:p>
            <a:r>
              <a:rPr lang="en-US" dirty="0" smtClean="0"/>
              <a:t>Boys and Girls Ball Hockey</a:t>
            </a:r>
          </a:p>
          <a:p>
            <a:r>
              <a:rPr lang="en-US" dirty="0" smtClean="0"/>
              <a:t>Baseball</a:t>
            </a:r>
            <a:endParaRPr lang="en-US" dirty="0"/>
          </a:p>
        </p:txBody>
      </p:sp>
    </p:spTree>
    <p:extLst>
      <p:ext uri="{BB962C8B-B14F-4D97-AF65-F5344CB8AC3E}">
        <p14:creationId xmlns:p14="http://schemas.microsoft.com/office/powerpoint/2010/main" val="5100225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Volunteer Forms/RNC Clearance </a:t>
            </a:r>
            <a:endParaRPr lang="en-US" dirty="0"/>
          </a:p>
        </p:txBody>
      </p:sp>
      <p:sp>
        <p:nvSpPr>
          <p:cNvPr id="3" name="Content Placeholder 2"/>
          <p:cNvSpPr>
            <a:spLocks noGrp="1"/>
          </p:cNvSpPr>
          <p:nvPr>
            <p:ph idx="1"/>
          </p:nvPr>
        </p:nvSpPr>
        <p:spPr>
          <a:xfrm>
            <a:off x="457200" y="1874837"/>
            <a:ext cx="8229600" cy="4525963"/>
          </a:xfrm>
        </p:spPr>
        <p:txBody>
          <a:bodyPr>
            <a:normAutofit/>
          </a:bodyPr>
          <a:lstStyle/>
          <a:p>
            <a:r>
              <a:rPr lang="en-US" dirty="0" smtClean="0"/>
              <a:t>Volunteer form or a coaching resume on file.</a:t>
            </a:r>
          </a:p>
          <a:p>
            <a:r>
              <a:rPr lang="en-US" dirty="0" smtClean="0"/>
              <a:t>Code of Conduct – Vulnerable Sector Check</a:t>
            </a:r>
          </a:p>
          <a:p>
            <a:pPr lvl="1"/>
            <a:r>
              <a:rPr lang="en-US" dirty="0" smtClean="0"/>
              <a:t>Please complete ASAP</a:t>
            </a:r>
            <a:r>
              <a:rPr lang="en-US" dirty="0"/>
              <a:t> </a:t>
            </a:r>
            <a:r>
              <a:rPr lang="en-US" dirty="0" smtClean="0"/>
              <a:t>and pass into the RNC</a:t>
            </a:r>
          </a:p>
          <a:p>
            <a:pPr lvl="1"/>
            <a:r>
              <a:rPr lang="en-US" dirty="0" smtClean="0"/>
              <a:t>Good for TWO YEARS </a:t>
            </a:r>
          </a:p>
        </p:txBody>
      </p:sp>
    </p:spTree>
    <p:extLst>
      <p:ext uri="{BB962C8B-B14F-4D97-AF65-F5344CB8AC3E}">
        <p14:creationId xmlns:p14="http://schemas.microsoft.com/office/powerpoint/2010/main" val="38605678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Volunteer Forms/RNC Clearance </a:t>
            </a:r>
            <a:endParaRPr lang="en-US" dirty="0"/>
          </a:p>
        </p:txBody>
      </p:sp>
      <p:sp>
        <p:nvSpPr>
          <p:cNvPr id="3" name="Content Placeholder 2"/>
          <p:cNvSpPr>
            <a:spLocks noGrp="1"/>
          </p:cNvSpPr>
          <p:nvPr>
            <p:ph idx="1"/>
          </p:nvPr>
        </p:nvSpPr>
        <p:spPr>
          <a:xfrm>
            <a:off x="457200" y="1874837"/>
            <a:ext cx="8229600" cy="4525963"/>
          </a:xfrm>
        </p:spPr>
        <p:txBody>
          <a:bodyPr>
            <a:normAutofit/>
          </a:bodyPr>
          <a:lstStyle/>
          <a:p>
            <a:r>
              <a:rPr lang="en-US" dirty="0" smtClean="0"/>
              <a:t>All coaches (except teachers) need to have RNC code of conduct forms processed.</a:t>
            </a:r>
          </a:p>
          <a:p>
            <a:r>
              <a:rPr lang="en-US" dirty="0" smtClean="0"/>
              <a:t>There are 3 forms that need to be completed and passed into the RNC by self. </a:t>
            </a:r>
          </a:p>
          <a:p>
            <a:r>
              <a:rPr lang="en-US" dirty="0" smtClean="0"/>
              <a:t>Form 1 </a:t>
            </a:r>
            <a:r>
              <a:rPr lang="mr-IN" dirty="0" smtClean="0"/>
              <a:t>–</a:t>
            </a:r>
            <a:r>
              <a:rPr lang="en-US" dirty="0" smtClean="0"/>
              <a:t> Waiver of Fee</a:t>
            </a:r>
          </a:p>
          <a:p>
            <a:r>
              <a:rPr lang="en-US" dirty="0" smtClean="0"/>
              <a:t>Form 2 </a:t>
            </a:r>
            <a:r>
              <a:rPr lang="mr-IN" dirty="0" smtClean="0"/>
              <a:t>–</a:t>
            </a:r>
            <a:r>
              <a:rPr lang="en-US" dirty="0" smtClean="0"/>
              <a:t> RNC Code of Conduct Form</a:t>
            </a:r>
          </a:p>
          <a:p>
            <a:r>
              <a:rPr lang="en-US" dirty="0" smtClean="0"/>
              <a:t>Form 3 </a:t>
            </a:r>
            <a:r>
              <a:rPr lang="mr-IN" dirty="0" smtClean="0"/>
              <a:t>–</a:t>
            </a:r>
            <a:r>
              <a:rPr lang="en-US" dirty="0" smtClean="0"/>
              <a:t> Consent for Criminal Record and Vulnerable Sector Check.</a:t>
            </a:r>
          </a:p>
        </p:txBody>
      </p:sp>
    </p:spTree>
    <p:extLst>
      <p:ext uri="{BB962C8B-B14F-4D97-AF65-F5344CB8AC3E}">
        <p14:creationId xmlns:p14="http://schemas.microsoft.com/office/powerpoint/2010/main" val="5739685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324</TotalTime>
  <Words>1603</Words>
  <Application>Microsoft Macintosh PowerPoint</Application>
  <PresentationFormat>On-screen Show (4:3)</PresentationFormat>
  <Paragraphs>163</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Calibri</vt:lpstr>
      <vt:lpstr>Mangal</vt:lpstr>
      <vt:lpstr>Arial</vt:lpstr>
      <vt:lpstr>Office Theme</vt:lpstr>
      <vt:lpstr>Coaches Meeting</vt:lpstr>
      <vt:lpstr>Personnel</vt:lpstr>
      <vt:lpstr>Making Announcements….</vt:lpstr>
      <vt:lpstr>Making Announcements….</vt:lpstr>
      <vt:lpstr>Cancellations</vt:lpstr>
      <vt:lpstr>Dismissal to Games/Competitions</vt:lpstr>
      <vt:lpstr>Team Needs – Please see Athletic Director listed below and consult with them….</vt:lpstr>
      <vt:lpstr>Volunteer Forms/RNC Clearance </vt:lpstr>
      <vt:lpstr>Volunteer Forms/RNC Clearance </vt:lpstr>
      <vt:lpstr>Volunteer Forms/RNC Clearance </vt:lpstr>
      <vt:lpstr>Coaches/Volunteers</vt:lpstr>
      <vt:lpstr>Coaches/Volunteers</vt:lpstr>
      <vt:lpstr>Gym Usage</vt:lpstr>
      <vt:lpstr>Building Security </vt:lpstr>
      <vt:lpstr>Use of Alarm – Building Security</vt:lpstr>
      <vt:lpstr>Student Participation</vt:lpstr>
      <vt:lpstr>School Policies to be Enforced….</vt:lpstr>
      <vt:lpstr>School Policies to be Enforced…</vt:lpstr>
      <vt:lpstr>Student Travel Policies</vt:lpstr>
      <vt:lpstr>Fees</vt:lpstr>
      <vt:lpstr>Team Finances</vt:lpstr>
      <vt:lpstr>Team Finances</vt:lpstr>
      <vt:lpstr>Team Finances </vt:lpstr>
      <vt:lpstr>UNIFORMS</vt:lpstr>
      <vt:lpstr>First Aid Kits</vt:lpstr>
      <vt:lpstr>First Aid</vt:lpstr>
      <vt:lpstr>Other Business</vt:lpstr>
    </vt:vector>
  </TitlesOfParts>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Coaches Meeting</dc:title>
  <dc:creator>donna</dc:creator>
  <cp:lastModifiedBy>Donna Gibbons</cp:lastModifiedBy>
  <cp:revision>39</cp:revision>
  <dcterms:created xsi:type="dcterms:W3CDTF">2011-10-03T18:36:36Z</dcterms:created>
  <dcterms:modified xsi:type="dcterms:W3CDTF">2017-10-10T00:07:19Z</dcterms:modified>
</cp:coreProperties>
</file>