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B4CD-B75D-FC4F-8AD6-FECCEA50231B}" type="datetimeFigureOut">
              <a:rPr lang="en-US" smtClean="0"/>
              <a:t>2014-10-29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86AA-F8C7-8F45-9D49-3EC2C151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Topic 1.8 – Group </a:t>
            </a:r>
            <a:r>
              <a:rPr lang="en-US" dirty="0" smtClean="0">
                <a:latin typeface="Arial" charset="0"/>
                <a:ea typeface="ＭＳ Ｐゴシック" charset="0"/>
              </a:rPr>
              <a:t>Identity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Pg. 74 - 79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25"/>
            <a:ext cx="8229600" cy="1143000"/>
          </a:xfrm>
        </p:spPr>
        <p:txBody>
          <a:bodyPr/>
          <a:lstStyle/>
          <a:p>
            <a:r>
              <a:rPr lang="en-US" dirty="0" smtClean="0"/>
              <a:t>To Belong….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When people share a culture (or parts of it), they often feel a sense of belonging.</a:t>
            </a:r>
          </a:p>
          <a:p>
            <a:endParaRPr lang="en-US" dirty="0"/>
          </a:p>
          <a:p>
            <a:r>
              <a:rPr lang="en-US" dirty="0" smtClean="0"/>
              <a:t>This feeling can be based on shared experiences. </a:t>
            </a:r>
          </a:p>
          <a:p>
            <a:endParaRPr lang="en-US" dirty="0"/>
          </a:p>
          <a:p>
            <a:r>
              <a:rPr lang="en-US" dirty="0" smtClean="0"/>
              <a:t>Having a group IDENTITY can create a sense of unity among its members.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2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2175" y="846138"/>
            <a:ext cx="8229600" cy="1143000"/>
          </a:xfrm>
        </p:spPr>
        <p:txBody>
          <a:bodyPr/>
          <a:lstStyle/>
          <a:p>
            <a:r>
              <a:rPr lang="en-US" dirty="0" smtClean="0"/>
              <a:t>How about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932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 you a Newfoundlander? </a:t>
            </a:r>
          </a:p>
          <a:p>
            <a:r>
              <a:rPr lang="en-US" dirty="0" smtClean="0"/>
              <a:t>Are you a Canadian? </a:t>
            </a:r>
            <a:endParaRPr lang="en-US" dirty="0"/>
          </a:p>
          <a:p>
            <a:r>
              <a:rPr lang="en-US" dirty="0" smtClean="0"/>
              <a:t>Are you from the Bay/Townie?</a:t>
            </a:r>
          </a:p>
          <a:p>
            <a:r>
              <a:rPr lang="en-US" dirty="0" smtClean="0"/>
              <a:t>Are you from da Bride?</a:t>
            </a:r>
          </a:p>
          <a:p>
            <a:endParaRPr lang="en-US" dirty="0"/>
          </a:p>
          <a:p>
            <a:r>
              <a:rPr lang="en-US" dirty="0" smtClean="0"/>
              <a:t>Distinctive expressions of culture – Contribute to that area’s sense of identity.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Your must be from Admirals Beach because of the way you speak!!!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1417638"/>
            <a:ext cx="3225800" cy="32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5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 all….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965200"/>
            <a:ext cx="8229600" cy="4525963"/>
          </a:xfrm>
        </p:spPr>
        <p:txBody>
          <a:bodyPr/>
          <a:lstStyle/>
          <a:p>
            <a:r>
              <a:rPr lang="en-US" dirty="0" smtClean="0"/>
              <a:t>Not all who belong to a specific group, will have the same definition of what that group’s identity is. </a:t>
            </a:r>
          </a:p>
          <a:p>
            <a:endParaRPr lang="en-US" dirty="0"/>
          </a:p>
          <a:p>
            <a:r>
              <a:rPr lang="en-US" dirty="0" smtClean="0"/>
              <a:t>Example – I grew up in Newfoundland, but I’m not from there.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4029075"/>
            <a:ext cx="3086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6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Provincial Symbols of 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34417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90600"/>
            <a:ext cx="4892675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95600"/>
            <a:ext cx="434340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81400"/>
            <a:ext cx="32004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838200"/>
            <a:ext cx="2590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3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4958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4876800" cy="298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4799"/>
            <a:ext cx="4483100" cy="43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IMG_21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8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9050"/>
            <a:ext cx="60833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5867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www.thetelegram.com</a:t>
            </a:r>
            <a:r>
              <a:rPr lang="en-US" dirty="0"/>
              <a:t>/Opinion/Columnists/2014-08-23/article-3843923/Let-the-Labrador-flag-fly/1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750" y="3397905"/>
            <a:ext cx="84620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AUGUST 2014 – People wanted to celebrate the </a:t>
            </a:r>
          </a:p>
          <a:p>
            <a:r>
              <a:rPr lang="en-US" sz="2800" b="1" dirty="0" smtClean="0"/>
              <a:t>Anniversary of the flag by flying it next to the NL Flag at </a:t>
            </a:r>
          </a:p>
          <a:p>
            <a:r>
              <a:rPr lang="en-US" sz="2800" b="1" dirty="0" smtClean="0"/>
              <a:t>Various entry points in Labrador. They were denied!!</a:t>
            </a:r>
            <a:r>
              <a:rPr lang="en-US" sz="2800" b="1" dirty="0" smtClean="0"/>
              <a:t>!</a:t>
            </a:r>
          </a:p>
          <a:p>
            <a:r>
              <a:rPr lang="en-US" sz="2800" b="1" dirty="0" smtClean="0"/>
              <a:t>- Have a quick look at this article.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372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 symbol???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629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486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Lets look more into this…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- You will be doing this assignment once topic 1.9 is finished.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258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Topic 1.8 – Group Identity Pg. 74 - 79</vt:lpstr>
      <vt:lpstr>To Belong….</vt:lpstr>
      <vt:lpstr>How about you? </vt:lpstr>
      <vt:lpstr>Not all….</vt:lpstr>
      <vt:lpstr>Provincial Symbols of Identity</vt:lpstr>
      <vt:lpstr>PowerPoint Presentation</vt:lpstr>
      <vt:lpstr>PowerPoint Presentation</vt:lpstr>
      <vt:lpstr>PowerPoint Presentation</vt:lpstr>
      <vt:lpstr>What about this symbol???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1.8 – Group Identity</dc:title>
  <dc:creator>Donna Gibbons</dc:creator>
  <cp:lastModifiedBy>Donna Gibbons</cp:lastModifiedBy>
  <cp:revision>4</cp:revision>
  <dcterms:created xsi:type="dcterms:W3CDTF">2014-10-27T00:02:49Z</dcterms:created>
  <dcterms:modified xsi:type="dcterms:W3CDTF">2014-10-29T14:52:21Z</dcterms:modified>
</cp:coreProperties>
</file>